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5"/>
  </p:notesMasterIdLst>
  <p:sldIdLst>
    <p:sldId id="307" r:id="rId3"/>
    <p:sldId id="267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CD"/>
    <a:srgbClr val="D6B270"/>
    <a:srgbClr val="7C2F13"/>
    <a:srgbClr val="FAF1DF"/>
    <a:srgbClr val="DCC49E"/>
    <a:srgbClr val="B5262D"/>
    <a:srgbClr val="B53B3E"/>
    <a:srgbClr val="AAA9A7"/>
    <a:srgbClr val="F4E8D3"/>
    <a:srgbClr val="263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29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8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F1AC-3F4A-4F5E-895E-39C84FC5A782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17DAB-34F4-4679-99B2-045FAEBCE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11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76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17DAB-34F4-4679-99B2-045FAEBCE2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1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0982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373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52547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697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092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664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0082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365595" y="65393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39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2596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2022/11/13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4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2022/11/13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09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20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184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387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082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7323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4080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1E2109-AB0B-40E0-9DA8-834345476E5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aintBrush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067" y="0"/>
            <a:ext cx="12784067" cy="687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3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7E9FCE1-1348-4A53-9717-A9C0FD583B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2067" y="0"/>
            <a:ext cx="12784067" cy="6877464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5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0265" y="3343910"/>
            <a:ext cx="2452370" cy="15779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56765" y="809757"/>
            <a:ext cx="9278470" cy="5204012"/>
          </a:xfrm>
          <a:prstGeom prst="rect">
            <a:avLst/>
          </a:prstGeom>
          <a:solidFill>
            <a:srgbClr val="FAF1DF"/>
          </a:solidFill>
          <a:ln w="38100">
            <a:solidFill>
              <a:srgbClr val="7C2F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82438" y="5274178"/>
            <a:ext cx="2011045" cy="774065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3847976" y="2460355"/>
            <a:ext cx="5350612" cy="154500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311241" y="1970966"/>
            <a:ext cx="4424082" cy="1328784"/>
          </a:xfrm>
          <a:prstGeom prst="rect">
            <a:avLst/>
          </a:prstGeom>
          <a:solidFill>
            <a:srgbClr val="FAF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759690" y="2243415"/>
            <a:ext cx="1452940" cy="416858"/>
          </a:xfrm>
          <a:prstGeom prst="rect">
            <a:avLst/>
          </a:prstGeom>
          <a:solidFill>
            <a:srgbClr val="7C2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中国文化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035454" y="3084895"/>
            <a:ext cx="3259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 课堂内容和作业</a:t>
            </a:r>
          </a:p>
        </p:txBody>
      </p:sp>
      <p:pic>
        <p:nvPicPr>
          <p:cNvPr id="72" name="图片 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424" y="132445"/>
            <a:ext cx="3879020" cy="18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 descr="OQAAAB+LCAAAAAAABACrVlIpqSxIVbJSCs5NLCpxyUxML0rM9SxJzVXSUfJMUbLKK83J0VFyysxLycxLdy/KLy0oVrKKjq0FALpUkis5AAAA">
            <a:extLst>
              <a:ext uri="{FF2B5EF4-FFF2-40B4-BE49-F238E27FC236}">
                <a16:creationId xmlns:a16="http://schemas.microsoft.com/office/drawing/2014/main" id="{248222CD-0EDD-4F17-A0D6-82925B111D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89543" y="2027968"/>
            <a:ext cx="5542280" cy="4849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34D777-E824-4F4F-98A1-8D8064C085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788" y="274619"/>
            <a:ext cx="1705286" cy="23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647700" y="5425440"/>
            <a:ext cx="12839700" cy="14325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48567" y="1543272"/>
            <a:ext cx="5868869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cs typeface="+mn-ea"/>
                <a:sym typeface="+mn-lt"/>
              </a:rPr>
              <a:t>本节课，我们复习了上周的内容，孩子们已经很熟练的掌握了写所有的数字。 我们谈论了上周学习的成语 一心一意， 三心二意。</a:t>
            </a:r>
            <a:r>
              <a:rPr lang="zh-CN" altLang="en-US" sz="1200" dirty="0"/>
              <a:t>我们学习了中文课本第</a:t>
            </a:r>
            <a:r>
              <a:rPr lang="en-US" altLang="zh-CN" sz="1200" dirty="0"/>
              <a:t>5</a:t>
            </a:r>
            <a:r>
              <a:rPr lang="zh-CN" altLang="en-US" sz="1200" dirty="0"/>
              <a:t>页里面的新字： 又，两，水，中，不，见。 学习了第二课里面的 人，口，头，目。 学习了新的成语， 血盆大口</a:t>
            </a:r>
            <a:r>
              <a:rPr lang="zh-CN" altLang="en-US" dirty="0"/>
              <a:t>。</a:t>
            </a:r>
            <a:endParaRPr lang="zh-CN" altLang="en-US" dirty="0">
              <a:solidFill>
                <a:srgbClr val="26374B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3073D4-457B-4BFE-9085-F9BB1FA5D0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519" b="-3008"/>
          <a:stretch/>
        </p:blipFill>
        <p:spPr>
          <a:xfrm>
            <a:off x="-1049329" y="216902"/>
            <a:ext cx="4271559" cy="6921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0568951-E9AF-451A-B701-967221451AEF}"/>
              </a:ext>
            </a:extLst>
          </p:cNvPr>
          <p:cNvGrpSpPr/>
          <p:nvPr/>
        </p:nvGrpSpPr>
        <p:grpSpPr>
          <a:xfrm>
            <a:off x="3222230" y="1543272"/>
            <a:ext cx="938290" cy="944018"/>
            <a:chOff x="4293191" y="-1543257"/>
            <a:chExt cx="5239510" cy="527149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2D75383-7943-49C0-AA5F-E6FB19567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93191" y="-1543257"/>
              <a:ext cx="5239510" cy="5271497"/>
            </a:xfrm>
            <a:prstGeom prst="rect">
              <a:avLst/>
            </a:prstGeom>
          </p:spPr>
        </p:pic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B49C426-9FE1-46F6-8A73-527EBA006906}"/>
                </a:ext>
              </a:extLst>
            </p:cNvPr>
            <p:cNvSpPr/>
            <p:nvPr/>
          </p:nvSpPr>
          <p:spPr>
            <a:xfrm>
              <a:off x="5483939" y="-444500"/>
              <a:ext cx="3132483" cy="3145415"/>
            </a:xfrm>
            <a:prstGeom prst="roundRect">
              <a:avLst/>
            </a:prstGeom>
            <a:solidFill>
              <a:srgbClr val="B52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6E2D038-D344-4A46-BFDE-94C57F3D71F7}"/>
              </a:ext>
            </a:extLst>
          </p:cNvPr>
          <p:cNvSpPr txBox="1"/>
          <p:nvPr/>
        </p:nvSpPr>
        <p:spPr>
          <a:xfrm>
            <a:off x="3329553" y="163695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238A0A2-AF29-4099-98EA-51B4BCF33326}"/>
              </a:ext>
            </a:extLst>
          </p:cNvPr>
          <p:cNvGrpSpPr/>
          <p:nvPr/>
        </p:nvGrpSpPr>
        <p:grpSpPr>
          <a:xfrm>
            <a:off x="4365141" y="3226112"/>
            <a:ext cx="938290" cy="944018"/>
            <a:chOff x="4293191" y="-1543257"/>
            <a:chExt cx="5239510" cy="527149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097ED0D-29A0-4505-A5F3-8513F5D72C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93191" y="-1543257"/>
              <a:ext cx="5239510" cy="5271497"/>
            </a:xfrm>
            <a:prstGeom prst="rect">
              <a:avLst/>
            </a:prstGeom>
          </p:spPr>
        </p:pic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6A3C090-5DC1-4497-9AC0-109022CD0B76}"/>
                </a:ext>
              </a:extLst>
            </p:cNvPr>
            <p:cNvSpPr/>
            <p:nvPr/>
          </p:nvSpPr>
          <p:spPr>
            <a:xfrm>
              <a:off x="5483939" y="-444500"/>
              <a:ext cx="3132483" cy="3145415"/>
            </a:xfrm>
            <a:prstGeom prst="roundRect">
              <a:avLst/>
            </a:prstGeom>
            <a:solidFill>
              <a:srgbClr val="B526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AB5B169-F5C9-4238-846F-29A5739D2988}"/>
              </a:ext>
            </a:extLst>
          </p:cNvPr>
          <p:cNvSpPr txBox="1"/>
          <p:nvPr/>
        </p:nvSpPr>
        <p:spPr>
          <a:xfrm>
            <a:off x="4472464" y="331979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17" name="图片 16" descr="1">
            <a:extLst>
              <a:ext uri="{FF2B5EF4-FFF2-40B4-BE49-F238E27FC236}">
                <a16:creationId xmlns:a16="http://schemas.microsoft.com/office/drawing/2014/main" id="{DA18D92E-914F-47BB-8211-87FDC2BC5A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4546" y="20120"/>
            <a:ext cx="3007339" cy="1157545"/>
          </a:xfrm>
          <a:prstGeom prst="rect">
            <a:avLst/>
          </a:prstGeom>
        </p:spPr>
      </p:pic>
      <p:pic>
        <p:nvPicPr>
          <p:cNvPr id="21" name="图片 20" descr="1">
            <a:extLst>
              <a:ext uri="{FF2B5EF4-FFF2-40B4-BE49-F238E27FC236}">
                <a16:creationId xmlns:a16="http://schemas.microsoft.com/office/drawing/2014/main" id="{6D242844-3B5A-414D-AC84-6D16E78F48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47700" y="5700455"/>
            <a:ext cx="3007339" cy="1157545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BE02E58-CB64-4ADE-820C-34721FDB3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972" y="3422877"/>
            <a:ext cx="6705600" cy="763588"/>
          </a:xfrm>
        </p:spPr>
        <p:txBody>
          <a:bodyPr/>
          <a:lstStyle/>
          <a:p>
            <a:r>
              <a:rPr lang="zh-CN" altLang="en-US" sz="1800" dirty="0"/>
              <a:t>作业：完成田字格的写字内容。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.pptx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ft0sxqm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</Words>
  <Application>Microsoft Office PowerPoint</Application>
  <PresentationFormat>宽屏</PresentationFormat>
  <Paragraphs>8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Lato Hairline</vt:lpstr>
      <vt:lpstr>Lato Regular</vt:lpstr>
      <vt:lpstr>等线</vt:lpstr>
      <vt:lpstr>微软雅黑</vt:lpstr>
      <vt:lpstr>Arial</vt:lpstr>
      <vt:lpstr>Calibri</vt:lpstr>
      <vt:lpstr>Lato Light</vt:lpstr>
      <vt:lpstr>第一PPT，www.1ppt.com</vt:lpstr>
      <vt:lpstr>自定义设计方案</vt:lpstr>
      <vt:lpstr>PowerPoint 演示文稿</vt:lpstr>
      <vt:lpstr>作业：完成田字格的写字内容。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古典国学</dc:title>
  <dc:creator/>
  <cp:keywords>www.1ppt.com</cp:keywords>
  <dc:description>www.1ppt.com</dc:description>
  <cp:lastModifiedBy/>
  <cp:revision>1</cp:revision>
  <dcterms:created xsi:type="dcterms:W3CDTF">2018-12-12T07:33:11Z</dcterms:created>
  <dcterms:modified xsi:type="dcterms:W3CDTF">2022-11-13T19:11:52Z</dcterms:modified>
</cp:coreProperties>
</file>