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1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4E03D-02CF-4EF2-807B-7F0A11FA4159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AFD7D-7F80-4B29-AEF0-88ED8EA1DC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6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17DAB-34F4-4679-99B2-045FAEBCE2C0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3318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317DAB-34F4-4679-99B2-045FAEBCE2C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73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CC051A-7922-442B-ABAA-03B23E325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7056CBD-EEF7-4559-A4F0-09F0E09ED9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AFDEC8-7BC3-4E8A-830B-690577CD5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C06197-E0C6-4CB7-8144-12FEDA74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F783CF-CF53-4943-B8CF-E9D0724BA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569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1EDE66-B44A-47D9-9B41-BD8F12601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CBBC863-CEEE-4878-A34E-B2F04E998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F39517-65ED-4593-B4DE-C391D9BC2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33E8A3C-0099-40C2-BC2B-3C4D30CD3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21A9CB-E208-4FC5-AF69-632B8B3C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837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700FA9B-129C-4691-B087-1A1B167469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893078F-5E46-4B5C-A078-F667FA888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EDCEA5-C8FF-4314-A76A-97FA47CEC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EB9364A-33DF-4D68-9D63-48FEE107C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653924F-8E56-4BAB-A728-672483B49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658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893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2000">
        <p15:prstTrans prst="pageCurlDouble"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7C4E5A-CC95-413D-9B4B-F2D1A9671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81F350D-7921-4A61-A9A5-C3AB30B5C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1FFFA6-FC7E-491A-944B-7F3D62CA0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57745E-52FD-4A5C-A043-76FF69C36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E9B3F2-6F7B-4CD1-8F0E-1EEF661AD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04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CA69CC-7885-4D52-ABE2-143CBF3F9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8F934E-A174-4465-9283-BDDA5776C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BF08F8-601B-45F5-9151-E058E2E3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2CFE1DC-C71F-4AD7-BF9E-E77B9E51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14B8DCA-A5D4-4406-9CC2-BB9E7CDCC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40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7F79A2-6B1C-4B40-8F68-40D1D5006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DBCC44-8C73-4231-AF82-B98080AC56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B91A13-6DDB-4355-8EC2-ACB0D346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5363287-6F10-48A9-B092-39033269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BE196A-099E-4F7B-BB11-2FA21EC92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723EE75-60B4-437C-A7BC-936BB6E2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83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B52CE6-818F-40D8-86D0-96ACBB93C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F6B570-20A0-453D-902F-A617FA203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CA08DB6-E21C-40BC-BCBD-D828C8014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721A7AA-9C1D-447E-A706-766755F03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A90D346-7406-43A7-826E-DEB31DD8B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0D4C45C-2A3E-4C3E-9D14-E1CF3290B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61FF7BC-FC1D-4537-A78B-FB926E9C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6A9EA9A-6380-4E29-842B-0602D1AB9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749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4DB31E-91C3-4A25-BDB3-FD4AF60D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8098A40-0A54-4F0A-8343-86D4302C8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3F85738-2F22-45FC-89D4-CC850F09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1180D29-0891-4514-91D3-EB0A5DF1A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00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5AC460A-696A-413D-975F-BE4376D1E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85164B4-B64F-4487-A85A-6EE63C19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056F315-6B99-487C-BDD1-26698065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8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8FDACA-F922-46CD-964F-991735B70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E37E3B-ADB3-4F24-83D0-D0276293F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430972-EBA5-4896-A367-0ACD0E68D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92A7B0B-2D5A-411A-AE65-B2A7B3B3C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97B7EC9-3522-4386-BC91-B516B6695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2F019B-73DD-429F-96E3-ABC82FFC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74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6E0E94-25EF-425D-9754-DCA9C890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DC6895E-E4E4-482D-BFC6-6064F2F0A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DDEB5C7-BE78-4B3C-A75E-D8A04A5FC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E7CA058-6B5F-4F4B-B99A-A493DF909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46FA888-AA39-4836-B75F-2BD32303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F91515-E88B-4698-A889-C86B7BB01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178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7CA79C0-FCE3-48F0-9C9D-F7984DC91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8FC64B7-9141-48EC-AFF8-7BFAF8BE5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B8DE94-2493-4FC6-B838-23C55F68A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324DC-EAE4-4D6E-B281-E44BD3708CE0}" type="datetimeFigureOut">
              <a:rPr lang="zh-CN" altLang="en-US" smtClean="0"/>
              <a:t>2022/12/4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C32107B-313D-40CA-BA1D-0FFC41983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16DD97-07F4-4353-81BC-73495E599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4A6A7-F113-48D7-B79C-8668E09FA6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62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-647700" y="5425440"/>
            <a:ext cx="12839700" cy="14325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824673" y="630356"/>
            <a:ext cx="7684575" cy="586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cs typeface="+mn-ea"/>
                <a:sym typeface="+mn-lt"/>
              </a:rPr>
              <a:t>课堂内容</a:t>
            </a:r>
            <a:endParaRPr lang="en-US" altLang="zh-CN" b="1" dirty="0"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zh-CN" dirty="0"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dirty="0">
                <a:cs typeface="+mn-ea"/>
                <a:sym typeface="+mn-lt"/>
              </a:rPr>
              <a:t>今天我们学习了中文一册第三节课的所有内容， 我们学习了‘田忌赛马’的故事，因为田忌赛马的主意是孙膑提出的，我们也大概了解了孙子兵法中的 三十六计，走为上计。 </a:t>
            </a:r>
            <a:endParaRPr lang="en-US" altLang="zh-CN" dirty="0"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zh-CN" dirty="0"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dirty="0">
                <a:cs typeface="+mn-ea"/>
                <a:sym typeface="+mn-lt"/>
              </a:rPr>
              <a:t> 我们了解了云南的 ‘泼水节’，认识到中国有很多不同的民族，不同的民族有不同的风俗。 我还们学习了‘大禹治水’，感叹了大禹的奉献精神。  </a:t>
            </a:r>
            <a:endParaRPr lang="en-US" altLang="zh-CN" dirty="0"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zh-CN" dirty="0"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dirty="0">
                <a:cs typeface="+mn-ea"/>
                <a:sym typeface="+mn-lt"/>
              </a:rPr>
              <a:t>我们还了解了燧人氏 钻木取火的故事， 有去过森林学校的小朋友会知道用火石来钻火。 我们还了解了中国古代的四大发明，造纸，印刷，指南针和火药。探讨了一下火和火药的好处和安全隐患。</a:t>
            </a:r>
            <a:endParaRPr lang="en-US" altLang="zh-CN" dirty="0"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zh-CN" dirty="0">
              <a:solidFill>
                <a:srgbClr val="26374B"/>
              </a:solidFill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dirty="0">
                <a:solidFill>
                  <a:srgbClr val="26374B"/>
                </a:solidFill>
                <a:cs typeface="+mn-ea"/>
                <a:sym typeface="+mn-lt"/>
              </a:rPr>
              <a:t>我们最后学习了悯农的诗，希望对小朋友们有所触动。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553073D4-457B-4BFE-9085-F9BB1FA5D01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7519" b="-3008"/>
          <a:stretch/>
        </p:blipFill>
        <p:spPr>
          <a:xfrm>
            <a:off x="-1049329" y="216902"/>
            <a:ext cx="4271559" cy="69210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0" name="组合 9">
            <a:extLst>
              <a:ext uri="{FF2B5EF4-FFF2-40B4-BE49-F238E27FC236}">
                <a16:creationId xmlns:a16="http://schemas.microsoft.com/office/drawing/2014/main" id="{50568951-E9AF-451A-B701-967221451AEF}"/>
              </a:ext>
            </a:extLst>
          </p:cNvPr>
          <p:cNvGrpSpPr/>
          <p:nvPr/>
        </p:nvGrpSpPr>
        <p:grpSpPr>
          <a:xfrm>
            <a:off x="2484754" y="1444519"/>
            <a:ext cx="938290" cy="944018"/>
            <a:chOff x="4293191" y="-1543257"/>
            <a:chExt cx="5239510" cy="5271497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42D75383-7943-49C0-AA5F-E6FB19567D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4293191" y="-1543257"/>
              <a:ext cx="5239510" cy="5271497"/>
            </a:xfrm>
            <a:prstGeom prst="rect">
              <a:avLst/>
            </a:prstGeom>
          </p:spPr>
        </p:pic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BB49C426-9FE1-46F6-8A73-527EBA006906}"/>
                </a:ext>
              </a:extLst>
            </p:cNvPr>
            <p:cNvSpPr/>
            <p:nvPr/>
          </p:nvSpPr>
          <p:spPr>
            <a:xfrm>
              <a:off x="5483939" y="-444500"/>
              <a:ext cx="3132483" cy="3145415"/>
            </a:xfrm>
            <a:prstGeom prst="roundRect">
              <a:avLst/>
            </a:prstGeom>
            <a:solidFill>
              <a:srgbClr val="B526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E6E2D038-D344-4A46-BFDE-94C57F3D71F7}"/>
              </a:ext>
            </a:extLst>
          </p:cNvPr>
          <p:cNvSpPr txBox="1"/>
          <p:nvPr/>
        </p:nvSpPr>
        <p:spPr>
          <a:xfrm>
            <a:off x="2674121" y="1460130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chemeClr val="bg1"/>
                </a:solidFill>
                <a:cs typeface="+mn-ea"/>
                <a:sym typeface="+mn-lt"/>
              </a:rPr>
              <a:t>壹</a:t>
            </a:r>
          </a:p>
        </p:txBody>
      </p:sp>
      <p:pic>
        <p:nvPicPr>
          <p:cNvPr id="17" name="图片 16" descr="1">
            <a:extLst>
              <a:ext uri="{FF2B5EF4-FFF2-40B4-BE49-F238E27FC236}">
                <a16:creationId xmlns:a16="http://schemas.microsoft.com/office/drawing/2014/main" id="{DA18D92E-914F-47BB-8211-87FDC2BC5AF2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774546" y="20120"/>
            <a:ext cx="3007339" cy="1157545"/>
          </a:xfrm>
          <a:prstGeom prst="rect">
            <a:avLst/>
          </a:prstGeom>
        </p:spPr>
      </p:pic>
      <p:pic>
        <p:nvPicPr>
          <p:cNvPr id="21" name="图片 20" descr="1">
            <a:extLst>
              <a:ext uri="{FF2B5EF4-FFF2-40B4-BE49-F238E27FC236}">
                <a16:creationId xmlns:a16="http://schemas.microsoft.com/office/drawing/2014/main" id="{6D242844-3B5A-414D-AC84-6D16E78F485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647700" y="5700455"/>
            <a:ext cx="3007339" cy="11575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2000">
        <p15:prstTrans prst="pageCurlDouble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-647700" y="5425440"/>
            <a:ext cx="12839700" cy="14325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553073D4-457B-4BFE-9085-F9BB1FA5D01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7519" b="-3008"/>
          <a:stretch/>
        </p:blipFill>
        <p:spPr>
          <a:xfrm>
            <a:off x="-1049329" y="216902"/>
            <a:ext cx="4271559" cy="69210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4238A0A2-AF29-4099-98EA-51B4BCF33326}"/>
              </a:ext>
            </a:extLst>
          </p:cNvPr>
          <p:cNvGrpSpPr/>
          <p:nvPr/>
        </p:nvGrpSpPr>
        <p:grpSpPr>
          <a:xfrm>
            <a:off x="4015255" y="1796225"/>
            <a:ext cx="938290" cy="944018"/>
            <a:chOff x="4293191" y="-1543257"/>
            <a:chExt cx="5239510" cy="5271497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A097ED0D-29A0-4505-A5F3-8513F5D72C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4293191" y="-1543257"/>
              <a:ext cx="5239510" cy="5271497"/>
            </a:xfrm>
            <a:prstGeom prst="rect">
              <a:avLst/>
            </a:prstGeom>
          </p:spPr>
        </p:pic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86A3C090-5DC1-4497-9AC0-109022CD0B76}"/>
                </a:ext>
              </a:extLst>
            </p:cNvPr>
            <p:cNvSpPr/>
            <p:nvPr/>
          </p:nvSpPr>
          <p:spPr>
            <a:xfrm>
              <a:off x="5483939" y="-444500"/>
              <a:ext cx="3132483" cy="3145415"/>
            </a:xfrm>
            <a:prstGeom prst="roundRect">
              <a:avLst/>
            </a:prstGeom>
            <a:solidFill>
              <a:srgbClr val="B526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id="{0AB5B169-F5C9-4238-846F-29A5739D2988}"/>
              </a:ext>
            </a:extLst>
          </p:cNvPr>
          <p:cNvSpPr txBox="1"/>
          <p:nvPr/>
        </p:nvSpPr>
        <p:spPr>
          <a:xfrm>
            <a:off x="4109939" y="1970802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chemeClr val="bg1"/>
                </a:solidFill>
                <a:cs typeface="+mn-ea"/>
                <a:sym typeface="+mn-lt"/>
              </a:rPr>
              <a:t>贰</a:t>
            </a:r>
          </a:p>
        </p:txBody>
      </p:sp>
      <p:pic>
        <p:nvPicPr>
          <p:cNvPr id="17" name="图片 16" descr="1">
            <a:extLst>
              <a:ext uri="{FF2B5EF4-FFF2-40B4-BE49-F238E27FC236}">
                <a16:creationId xmlns:a16="http://schemas.microsoft.com/office/drawing/2014/main" id="{DA18D92E-914F-47BB-8211-87FDC2BC5AF2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774546" y="20120"/>
            <a:ext cx="3007339" cy="1157545"/>
          </a:xfrm>
          <a:prstGeom prst="rect">
            <a:avLst/>
          </a:prstGeom>
        </p:spPr>
      </p:pic>
      <p:pic>
        <p:nvPicPr>
          <p:cNvPr id="21" name="图片 20" descr="1">
            <a:extLst>
              <a:ext uri="{FF2B5EF4-FFF2-40B4-BE49-F238E27FC236}">
                <a16:creationId xmlns:a16="http://schemas.microsoft.com/office/drawing/2014/main" id="{6D242844-3B5A-414D-AC84-6D16E78F485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647700" y="5700455"/>
            <a:ext cx="3007339" cy="1157545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C8B129C1-6393-413C-A349-9E5EB718BCBB}"/>
              </a:ext>
            </a:extLst>
          </p:cNvPr>
          <p:cNvSpPr/>
          <p:nvPr/>
        </p:nvSpPr>
        <p:spPr>
          <a:xfrm>
            <a:off x="5072100" y="1796225"/>
            <a:ext cx="5868869" cy="2958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cs typeface="+mn-ea"/>
                <a:sym typeface="+mn-lt"/>
              </a:rPr>
              <a:t>作业：</a:t>
            </a:r>
            <a:endParaRPr lang="en-US" altLang="zh-CN" b="1" dirty="0">
              <a:cs typeface="+mn-ea"/>
              <a:sym typeface="+mn-lt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Tx/>
              <a:buAutoNum type="arabicPeriod"/>
            </a:pPr>
            <a:r>
              <a:rPr lang="zh-CN" altLang="en-US" dirty="0">
                <a:cs typeface="+mn-ea"/>
                <a:sym typeface="+mn-lt"/>
              </a:rPr>
              <a:t>完成练习册 </a:t>
            </a:r>
            <a:r>
              <a:rPr lang="en-US" altLang="zh-CN" dirty="0">
                <a:cs typeface="+mn-ea"/>
                <a:sym typeface="+mn-lt"/>
              </a:rPr>
              <a:t>A  13-26 </a:t>
            </a:r>
            <a:r>
              <a:rPr lang="zh-CN" altLang="en-US" dirty="0">
                <a:cs typeface="+mn-ea"/>
                <a:sym typeface="+mn-lt"/>
              </a:rPr>
              <a:t>页的内容</a:t>
            </a:r>
            <a:endParaRPr lang="en-US" altLang="zh-CN" dirty="0">
              <a:cs typeface="+mn-ea"/>
              <a:sym typeface="+mn-lt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Tx/>
              <a:buAutoNum type="arabicPeriod"/>
            </a:pPr>
            <a:r>
              <a:rPr lang="zh-CN" altLang="en-US" dirty="0">
                <a:solidFill>
                  <a:srgbClr val="26374B"/>
                </a:solidFill>
                <a:cs typeface="+mn-ea"/>
                <a:sym typeface="+mn-lt"/>
              </a:rPr>
              <a:t>完成田字格的练字练习</a:t>
            </a:r>
            <a:endParaRPr lang="en-US" altLang="zh-CN" dirty="0">
              <a:solidFill>
                <a:srgbClr val="26374B"/>
              </a:solidFill>
              <a:cs typeface="+mn-ea"/>
              <a:sym typeface="+mn-lt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Tx/>
              <a:buAutoNum type="arabicPeriod"/>
            </a:pPr>
            <a:r>
              <a:rPr lang="zh-CN" altLang="en-US" dirty="0">
                <a:solidFill>
                  <a:srgbClr val="26374B"/>
                </a:solidFill>
                <a:cs typeface="+mn-ea"/>
                <a:sym typeface="+mn-lt"/>
              </a:rPr>
              <a:t>练习悯农的诗， 最好能给父母讲一个我们今天学习的故事或者诗，如果小朋友愿意讲给老师听，可以给陈老师发语音。</a:t>
            </a:r>
            <a:endParaRPr lang="en-US" altLang="zh-CN" dirty="0">
              <a:solidFill>
                <a:srgbClr val="26374B"/>
              </a:solidFill>
              <a:cs typeface="+mn-ea"/>
              <a:sym typeface="+mn-lt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zh-CN" altLang="en-US" dirty="0">
              <a:solidFill>
                <a:srgbClr val="26374B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3236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2000">
        <p15:prstTrans prst="pageCurlDouble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216</Words>
  <Application>Microsoft Office PowerPoint</Application>
  <PresentationFormat>宽屏</PresentationFormat>
  <Paragraphs>17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 Chi</dc:creator>
  <cp:lastModifiedBy>Chen Chi</cp:lastModifiedBy>
  <cp:revision>2</cp:revision>
  <dcterms:created xsi:type="dcterms:W3CDTF">2022-12-04T17:03:17Z</dcterms:created>
  <dcterms:modified xsi:type="dcterms:W3CDTF">2022-12-04T17:16:23Z</dcterms:modified>
</cp:coreProperties>
</file>