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D14A6-3842-4D34-A4FC-62B4CBA5B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CEFE49-2818-4D7F-9A35-CDEC9643F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BCEB9-7E6B-4211-865F-749A37CA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628812-5AA4-46AE-8CE0-4DFCC8A0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A33C1B-9BCA-497C-83AB-998B4BB9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64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E1F437-8380-4842-B045-6F2258E9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56C547-ACF0-4E58-A386-60FA8DC4F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90FE05-0817-47C4-B932-8C86F24E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47602-6BE8-4C01-877B-21D9746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1B6A92-AC17-4C68-9CD8-D4E721F1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91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031445-24A6-4E30-B879-FF2448EEA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0E2CF8-10C1-4F06-A8D8-A8C99BE93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A7F9A-24D5-4612-8429-BD4FAC25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345E4C-7F60-430C-ACAE-9E80FCB3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A847F0-D8CA-4112-95A6-97409745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67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8C1991-D220-42EF-B1BD-A47CD165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91DDDD-6868-4EA4-B3C0-DC71E68F3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98FD49-44CC-402A-86D6-5BB14D01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26E97E-CAB1-442B-8516-2518E159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00D5D7-4D01-4047-9D76-E0D3F622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6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EDF6A-57A1-4BEE-B58B-FF25EE13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7231FF-0185-4754-B538-F4C9081C5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B80C34-EECB-4F0A-BCB8-D100B996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C43D81-2D19-4541-940E-F356286B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E6D962-B81A-4EBC-9BAE-A40100F3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77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CD2E86-63A8-4258-93FC-CD736541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2F7CF6-2156-4578-B4D3-965D2E9E0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273E18-7D2F-437A-895F-A4FC43BAE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E818D-507E-415F-AD70-21BD59BB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04A5F6-F165-4E6E-AD55-D34571C4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4C6501-5FA2-4C71-B953-7EA9C2C3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9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280834-209B-410F-9EDB-9B1CCBEA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3F50D5-C623-4263-BC46-D3B94CA3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8DAE38-94AB-4170-A06D-CA9C8F5DC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C9D2AE-DE8A-4B2F-AB0C-3EFB3CB74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F7282D-0417-49B5-AB0D-5C6A1858A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01A9E0-3690-46E3-BE96-5F8B2CD8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13829E-40E3-436C-9F32-14FDFC10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0C817F1-1065-47E5-AB49-BA7783E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92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686F9-76A9-41E7-8129-FB98A2BC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6C42C9-F8DE-41EA-9AA4-3EB4AB76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7CB7B1-69A1-44B4-A3DC-ACB1C9F6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3A2539-2E4C-4E35-8C3A-8EDE4008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6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97E566-237D-4EAC-8117-3582C353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3EE494-792C-46B5-A940-CEC92450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5FDAB9-8ACB-48D5-BEB7-9F9C3FC8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92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96CD1-3DE6-43F6-AB2C-F1C14FB9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5BB8BA-67C6-4B32-BD13-67F3943C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A2D2DC-6532-4C86-8946-9125BA114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4F4940-5B86-4EFC-868B-0CE1346C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89E522-DA36-4126-AFE2-3F914248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A09D0A-E691-4152-BABD-D2A33CDB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6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EA447-7797-4A4B-9312-38296F53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194F2A8-FB0F-4C07-AE13-DECE090C2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C2C747-559A-4B5C-AFBC-1808ECB3B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3DC0B5-7D1A-466A-A0B3-71DD67DD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1B60BA-7608-4A2D-AF57-713AEEA3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92D00D-CC93-4D76-920D-0C67D72C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7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F1D5C1-4B98-4370-BF02-8B25E2E7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C1C4C7-C252-442C-9D1B-E03D81CD9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527606-1179-48A7-9142-C8711DC01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7147-BA8D-4BD0-84C5-624FE8159DBD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EBDBF7-E6E3-46BB-9F53-ED444BE32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8EE86-2B82-4B71-A12F-286B0A29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982BA-09AB-439A-A27F-7CB03C42A5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74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idian.911cha.com/MWJoc3M=.html" TargetMode="External"/><Relationship Id="rId13" Type="http://schemas.openxmlformats.org/officeDocument/2006/relationships/hyperlink" Target="https://cidian.911cha.com/MTkyM2s=.html" TargetMode="External"/><Relationship Id="rId18" Type="http://schemas.openxmlformats.org/officeDocument/2006/relationships/hyperlink" Target="https://cidian.911cha.com/MWF2OGs=.html" TargetMode="External"/><Relationship Id="rId3" Type="http://schemas.openxmlformats.org/officeDocument/2006/relationships/hyperlink" Target="https://cidian.911cha.com/MWFuNzQ=.html" TargetMode="External"/><Relationship Id="rId21" Type="http://schemas.openxmlformats.org/officeDocument/2006/relationships/hyperlink" Target="https://cidian.911cha.com/MWF3bmU=.html" TargetMode="External"/><Relationship Id="rId7" Type="http://schemas.openxmlformats.org/officeDocument/2006/relationships/hyperlink" Target="https://cidian.911cha.com/MWJnamk=.html" TargetMode="External"/><Relationship Id="rId12" Type="http://schemas.openxmlformats.org/officeDocument/2006/relationships/hyperlink" Target="https://cidian.911cha.com/MWEzd3k=.html" TargetMode="External"/><Relationship Id="rId17" Type="http://schemas.openxmlformats.org/officeDocument/2006/relationships/hyperlink" Target="https://cidian.911cha.com/MWF3M3k=.html" TargetMode="External"/><Relationship Id="rId2" Type="http://schemas.openxmlformats.org/officeDocument/2006/relationships/image" Target="../media/image1.gif"/><Relationship Id="rId16" Type="http://schemas.openxmlformats.org/officeDocument/2006/relationships/hyperlink" Target="https://cidian.911cha.com/MWF6OWE=.html" TargetMode="External"/><Relationship Id="rId20" Type="http://schemas.openxmlformats.org/officeDocument/2006/relationships/hyperlink" Target="https://cidian.911cha.com/MWF0dzg=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dian.911cha.com/MWIwZ3c=.html" TargetMode="External"/><Relationship Id="rId11" Type="http://schemas.openxmlformats.org/officeDocument/2006/relationships/hyperlink" Target="https://cidian.911cha.com/MWIxMWc=.html" TargetMode="External"/><Relationship Id="rId5" Type="http://schemas.openxmlformats.org/officeDocument/2006/relationships/hyperlink" Target="https://cidian.911cha.com/MTd3OHc=.html" TargetMode="External"/><Relationship Id="rId15" Type="http://schemas.openxmlformats.org/officeDocument/2006/relationships/hyperlink" Target="https://cidian.911cha.com/MWI5eHE=.html" TargetMode="External"/><Relationship Id="rId10" Type="http://schemas.openxmlformats.org/officeDocument/2006/relationships/hyperlink" Target="https://cidian.911cha.com/MWI5eWE=.html" TargetMode="External"/><Relationship Id="rId19" Type="http://schemas.openxmlformats.org/officeDocument/2006/relationships/hyperlink" Target="https://cidian.911cha.com/MWJhNGU=.html" TargetMode="External"/><Relationship Id="rId4" Type="http://schemas.openxmlformats.org/officeDocument/2006/relationships/hyperlink" Target="https://cidian.911cha.com/MTh3eTA=.html" TargetMode="External"/><Relationship Id="rId9" Type="http://schemas.openxmlformats.org/officeDocument/2006/relationships/hyperlink" Target="https://cidian.911cha.com/MWI4MHU=.html" TargetMode="External"/><Relationship Id="rId14" Type="http://schemas.openxmlformats.org/officeDocument/2006/relationships/hyperlink" Target="https://cidian.911cha.com/MWF2bHc=.html" TargetMode="External"/><Relationship Id="rId2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idian.911cha.com/MTN5bXU=.html" TargetMode="External"/><Relationship Id="rId3" Type="http://schemas.openxmlformats.org/officeDocument/2006/relationships/hyperlink" Target="https://cidian.911cha.com/MTMzMGk=.html" TargetMode="External"/><Relationship Id="rId7" Type="http://schemas.openxmlformats.org/officeDocument/2006/relationships/hyperlink" Target="https://cidian.911cha.com/MTIyYXU=.html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dian.911cha.com/MTFyYjA=.html" TargetMode="External"/><Relationship Id="rId5" Type="http://schemas.openxmlformats.org/officeDocument/2006/relationships/hyperlink" Target="https://cidian.911cha.com/MTEwZGs=.html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s://cidian.911cha.com/MTNrZTI=.html" TargetMode="External"/><Relationship Id="rId9" Type="http://schemas.openxmlformats.org/officeDocument/2006/relationships/hyperlink" Target="https://cidian.911cha.com/MTNvaWU=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idian.911cha.com/aHozdQ==.html" TargetMode="External"/><Relationship Id="rId3" Type="http://schemas.openxmlformats.org/officeDocument/2006/relationships/hyperlink" Target="https://cidian.911cha.com/aDRrbw==.html" TargetMode="External"/><Relationship Id="rId7" Type="http://schemas.openxmlformats.org/officeDocument/2006/relationships/hyperlink" Target="https://cidian.911cha.com/Z29jcw==.html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dian.911cha.com/aG1iYQ==.html" TargetMode="External"/><Relationship Id="rId5" Type="http://schemas.openxmlformats.org/officeDocument/2006/relationships/hyperlink" Target="https://cidian.911cha.com/aGxwdw==.html" TargetMode="External"/><Relationship Id="rId4" Type="http://schemas.openxmlformats.org/officeDocument/2006/relationships/hyperlink" Target="https://cidian.911cha.com/aHhkMg==.html" TargetMode="External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idian.911cha.com/MjVwMDg=.html" TargetMode="External"/><Relationship Id="rId3" Type="http://schemas.openxmlformats.org/officeDocument/2006/relationships/image" Target="../media/image25.gif"/><Relationship Id="rId7" Type="http://schemas.openxmlformats.org/officeDocument/2006/relationships/hyperlink" Target="https://cidian.911cha.com/MjV6YzY=.html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dian.911cha.com/MjV4a2E=.html" TargetMode="External"/><Relationship Id="rId11" Type="http://schemas.openxmlformats.org/officeDocument/2006/relationships/hyperlink" Target="https://zidian.911cha.com/zi79cb.html" TargetMode="External"/><Relationship Id="rId5" Type="http://schemas.openxmlformats.org/officeDocument/2006/relationships/hyperlink" Target="https://cidian.911cha.com/MjVodzQ=.html" TargetMode="External"/><Relationship Id="rId10" Type="http://schemas.openxmlformats.org/officeDocument/2006/relationships/hyperlink" Target="https://cidian.911cha.com/MjV0eWE=.html" TargetMode="External"/><Relationship Id="rId4" Type="http://schemas.openxmlformats.org/officeDocument/2006/relationships/hyperlink" Target="https://cidian.911cha.com/MjVydms=.html" TargetMode="External"/><Relationship Id="rId9" Type="http://schemas.openxmlformats.org/officeDocument/2006/relationships/hyperlink" Target="https://cidian.911cha.com/MjYxNmE=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dian.911cha.com/MTRqdWc=.html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hyperlink" Target="https://cidian.911cha.com/MTQ3NHk=.html" TargetMode="External"/><Relationship Id="rId4" Type="http://schemas.openxmlformats.org/officeDocument/2006/relationships/hyperlink" Target="https://cidian.911cha.com/MTg3dzI=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idian.911cha.com/N2p3Mg==.html" TargetMode="External"/><Relationship Id="rId13" Type="http://schemas.openxmlformats.org/officeDocument/2006/relationships/hyperlink" Target="https://cidian.911cha.com/NzdwZw==.html" TargetMode="External"/><Relationship Id="rId18" Type="http://schemas.openxmlformats.org/officeDocument/2006/relationships/hyperlink" Target="https://cidian.911cha.com/N2cxNg==.html" TargetMode="External"/><Relationship Id="rId26" Type="http://schemas.openxmlformats.org/officeDocument/2006/relationships/hyperlink" Target="https://cidian.911cha.com/N2J4eQ==.html" TargetMode="External"/><Relationship Id="rId39" Type="http://schemas.openxmlformats.org/officeDocument/2006/relationships/hyperlink" Target="https://cidian.911cha.com/NzA5NA==.html" TargetMode="External"/><Relationship Id="rId3" Type="http://schemas.openxmlformats.org/officeDocument/2006/relationships/image" Target="../media/image4.gif"/><Relationship Id="rId21" Type="http://schemas.openxmlformats.org/officeDocument/2006/relationships/hyperlink" Target="https://cidian.911cha.com/N3g2NA==.html" TargetMode="External"/><Relationship Id="rId34" Type="http://schemas.openxmlformats.org/officeDocument/2006/relationships/hyperlink" Target="https://cidian.911cha.com/N3J2aw==.html" TargetMode="External"/><Relationship Id="rId7" Type="http://schemas.openxmlformats.org/officeDocument/2006/relationships/hyperlink" Target="https://cidian.911cha.com/N25sNA==.html" TargetMode="External"/><Relationship Id="rId12" Type="http://schemas.openxmlformats.org/officeDocument/2006/relationships/hyperlink" Target="https://cidian.911cha.com/N3ZnZw==.html" TargetMode="External"/><Relationship Id="rId17" Type="http://schemas.openxmlformats.org/officeDocument/2006/relationships/hyperlink" Target="https://cidian.911cha.com/N2dyaw==.html" TargetMode="External"/><Relationship Id="rId25" Type="http://schemas.openxmlformats.org/officeDocument/2006/relationships/hyperlink" Target="https://cidian.911cha.com/NnppZw==.html" TargetMode="External"/><Relationship Id="rId33" Type="http://schemas.openxmlformats.org/officeDocument/2006/relationships/hyperlink" Target="https://cidian.911cha.com/NzgwMA==.html" TargetMode="External"/><Relationship Id="rId38" Type="http://schemas.openxmlformats.org/officeDocument/2006/relationships/hyperlink" Target="https://cidian.911cha.com/NzcwcQ==.html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cidian.911cha.com/N3BtNg==.html" TargetMode="External"/><Relationship Id="rId20" Type="http://schemas.openxmlformats.org/officeDocument/2006/relationships/hyperlink" Target="https://cidian.911cha.com/N29ydw==.html" TargetMode="External"/><Relationship Id="rId29" Type="http://schemas.openxmlformats.org/officeDocument/2006/relationships/hyperlink" Target="https://cidian.911cha.com/N2hyZQ==.html" TargetMode="External"/><Relationship Id="rId41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dian.911cha.com/ODAyaw==.html" TargetMode="External"/><Relationship Id="rId11" Type="http://schemas.openxmlformats.org/officeDocument/2006/relationships/hyperlink" Target="https://cidian.911cha.com/N2l6dQ==.html" TargetMode="External"/><Relationship Id="rId24" Type="http://schemas.openxmlformats.org/officeDocument/2006/relationships/hyperlink" Target="https://cidian.911cha.com/N24zMg==.html" TargetMode="External"/><Relationship Id="rId32" Type="http://schemas.openxmlformats.org/officeDocument/2006/relationships/hyperlink" Target="https://cidian.911cha.com/N3FyYQ==.html" TargetMode="External"/><Relationship Id="rId37" Type="http://schemas.openxmlformats.org/officeDocument/2006/relationships/hyperlink" Target="https://cidian.911cha.com/ODJxeQ==.html" TargetMode="External"/><Relationship Id="rId40" Type="http://schemas.openxmlformats.org/officeDocument/2006/relationships/hyperlink" Target="https://cidian.911cha.com/N3lhbw==.html" TargetMode="External"/><Relationship Id="rId5" Type="http://schemas.openxmlformats.org/officeDocument/2006/relationships/hyperlink" Target="https://cidian.911cha.com/OG96aQ==.html" TargetMode="External"/><Relationship Id="rId15" Type="http://schemas.openxmlformats.org/officeDocument/2006/relationships/hyperlink" Target="https://cidian.911cha.com/NzR4cQ==.html" TargetMode="External"/><Relationship Id="rId23" Type="http://schemas.openxmlformats.org/officeDocument/2006/relationships/hyperlink" Target="https://cidian.911cha.com/N3NubQ==.html" TargetMode="External"/><Relationship Id="rId28" Type="http://schemas.openxmlformats.org/officeDocument/2006/relationships/hyperlink" Target="https://cidian.911cha.com/N2MzaQ==.html" TargetMode="External"/><Relationship Id="rId36" Type="http://schemas.openxmlformats.org/officeDocument/2006/relationships/hyperlink" Target="https://cidian.911cha.com/NzFoYQ==.html" TargetMode="External"/><Relationship Id="rId10" Type="http://schemas.openxmlformats.org/officeDocument/2006/relationships/hyperlink" Target="https://cidian.911cha.com/N3Y0aQ==.html" TargetMode="External"/><Relationship Id="rId19" Type="http://schemas.openxmlformats.org/officeDocument/2006/relationships/hyperlink" Target="https://cidian.911cha.com/N2xvcw==.html" TargetMode="External"/><Relationship Id="rId31" Type="http://schemas.openxmlformats.org/officeDocument/2006/relationships/hyperlink" Target="https://cidian.911cha.com/NzkzNg==.html" TargetMode="External"/><Relationship Id="rId4" Type="http://schemas.openxmlformats.org/officeDocument/2006/relationships/hyperlink" Target="https://cidian.911cha.com/ODU3aw==.html" TargetMode="External"/><Relationship Id="rId9" Type="http://schemas.openxmlformats.org/officeDocument/2006/relationships/hyperlink" Target="https://cidian.911cha.com/N2p5YQ==.html" TargetMode="External"/><Relationship Id="rId14" Type="http://schemas.openxmlformats.org/officeDocument/2006/relationships/hyperlink" Target="https://cidian.911cha.com/N2NzOA==.html" TargetMode="External"/><Relationship Id="rId22" Type="http://schemas.openxmlformats.org/officeDocument/2006/relationships/hyperlink" Target="https://cidian.911cha.com/N2wxNg==.html" TargetMode="External"/><Relationship Id="rId27" Type="http://schemas.openxmlformats.org/officeDocument/2006/relationships/hyperlink" Target="https://cidian.911cha.com/N2N1Ng==.html" TargetMode="External"/><Relationship Id="rId30" Type="http://schemas.openxmlformats.org/officeDocument/2006/relationships/hyperlink" Target="https://cidian.911cha.com/N3Nudw==.html" TargetMode="External"/><Relationship Id="rId35" Type="http://schemas.openxmlformats.org/officeDocument/2006/relationships/hyperlink" Target="https://cidian.911cha.com/N20yZQ==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idian.911cha.com/ZTJ5MA==.html" TargetMode="External"/><Relationship Id="rId3" Type="http://schemas.openxmlformats.org/officeDocument/2006/relationships/image" Target="../media/image7.gif"/><Relationship Id="rId7" Type="http://schemas.openxmlformats.org/officeDocument/2006/relationships/hyperlink" Target="https://cidian.911cha.com/ZTdpZw==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dian.911cha.com/ZDg5aw==.html" TargetMode="External"/><Relationship Id="rId5" Type="http://schemas.openxmlformats.org/officeDocument/2006/relationships/hyperlink" Target="https://cidian.911cha.com/ZHRxMg==.html" TargetMode="External"/><Relationship Id="rId4" Type="http://schemas.openxmlformats.org/officeDocument/2006/relationships/hyperlink" Target="https://cidian.911cha.com/ZXZoaQ==.html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cidian.911cha.com/ODIwaw==.html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idian.huashu-inc.com/zi96f2.html" TargetMode="External"/><Relationship Id="rId5" Type="http://schemas.openxmlformats.org/officeDocument/2006/relationships/hyperlink" Target="https://cidian.911cha.com/NmhzNA==.html" TargetMode="External"/><Relationship Id="rId4" Type="http://schemas.openxmlformats.org/officeDocument/2006/relationships/hyperlink" Target="https://cidian.911cha.com/NmJxYw==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idian.911cha.com/MTZqcHk=.html" TargetMode="External"/><Relationship Id="rId3" Type="http://schemas.openxmlformats.org/officeDocument/2006/relationships/hyperlink" Target="https://cidian.911cha.com/MTZvZ3M=.html" TargetMode="External"/><Relationship Id="rId7" Type="http://schemas.openxmlformats.org/officeDocument/2006/relationships/hyperlink" Target="https://cidian.911cha.com/MTRsbnE=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dian.911cha.com/MTZqdmk=.html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cidian.911cha.com/MTcybHk=.html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cidian.911cha.com/MTY1OTQ=.html" TargetMode="External"/><Relationship Id="rId9" Type="http://schemas.openxmlformats.org/officeDocument/2006/relationships/hyperlink" Target="https://cidian.911cha.com/MTc0bHc=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idian.911cha.com/bTk0dQ==.html" TargetMode="External"/><Relationship Id="rId13" Type="http://schemas.openxmlformats.org/officeDocument/2006/relationships/hyperlink" Target="https://cidian.911cha.com/bjQ5eQ==.html" TargetMode="External"/><Relationship Id="rId18" Type="http://schemas.openxmlformats.org/officeDocument/2006/relationships/image" Target="../media/image16.gif"/><Relationship Id="rId3" Type="http://schemas.openxmlformats.org/officeDocument/2006/relationships/hyperlink" Target="https://cidian.911cha.com/bmU3Ng==.html" TargetMode="External"/><Relationship Id="rId7" Type="http://schemas.openxmlformats.org/officeDocument/2006/relationships/hyperlink" Target="https://cidian.911cha.com/bjByMA==.html" TargetMode="External"/><Relationship Id="rId12" Type="http://schemas.openxmlformats.org/officeDocument/2006/relationships/hyperlink" Target="https://zidian.911cha.com/zi5929.html" TargetMode="External"/><Relationship Id="rId17" Type="http://schemas.openxmlformats.org/officeDocument/2006/relationships/hyperlink" Target="https://cidian.911cha.com/b2h1NA==.html" TargetMode="External"/><Relationship Id="rId2" Type="http://schemas.openxmlformats.org/officeDocument/2006/relationships/image" Target="../media/image15.gif"/><Relationship Id="rId16" Type="http://schemas.openxmlformats.org/officeDocument/2006/relationships/hyperlink" Target="https://cidian.911cha.com/bmNtcw==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dian.911cha.com/b2ZsdQ==.html" TargetMode="External"/><Relationship Id="rId11" Type="http://schemas.openxmlformats.org/officeDocument/2006/relationships/hyperlink" Target="https://cidian.911cha.com/bmZ4bw==.html" TargetMode="External"/><Relationship Id="rId5" Type="http://schemas.openxmlformats.org/officeDocument/2006/relationships/hyperlink" Target="https://cidian.911cha.com/bWZrcw==.html" TargetMode="External"/><Relationship Id="rId15" Type="http://schemas.openxmlformats.org/officeDocument/2006/relationships/hyperlink" Target="https://cidian.911cha.com/bWhrZw==.html" TargetMode="External"/><Relationship Id="rId10" Type="http://schemas.openxmlformats.org/officeDocument/2006/relationships/hyperlink" Target="https://cidian.911cha.com/bWQyaQ==.html" TargetMode="External"/><Relationship Id="rId4" Type="http://schemas.openxmlformats.org/officeDocument/2006/relationships/hyperlink" Target="https://cidian.911cha.com/bmQ2OA==.html" TargetMode="External"/><Relationship Id="rId9" Type="http://schemas.openxmlformats.org/officeDocument/2006/relationships/hyperlink" Target="https://cidian.911cha.com/bWtsMg==.html" TargetMode="External"/><Relationship Id="rId14" Type="http://schemas.openxmlformats.org/officeDocument/2006/relationships/hyperlink" Target="https://cidian.911cha.com/bmV3Ng==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idian.911cha.com/MTUxMzA=.html" TargetMode="External"/><Relationship Id="rId13" Type="http://schemas.openxmlformats.org/officeDocument/2006/relationships/hyperlink" Target="https://cidian.911cha.com/MTZ4ZXE=.html" TargetMode="External"/><Relationship Id="rId3" Type="http://schemas.openxmlformats.org/officeDocument/2006/relationships/hyperlink" Target="https://cidian.911cha.com/MTZyZnE=.html" TargetMode="External"/><Relationship Id="rId7" Type="http://schemas.openxmlformats.org/officeDocument/2006/relationships/hyperlink" Target="https://cidian.911cha.com/MTc4M3E=.html" TargetMode="External"/><Relationship Id="rId12" Type="http://schemas.openxmlformats.org/officeDocument/2006/relationships/hyperlink" Target="https://cidian.911cha.com/MTZ0eWE=.html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dian.911cha.com/MTZnemM=.html" TargetMode="External"/><Relationship Id="rId11" Type="http://schemas.openxmlformats.org/officeDocument/2006/relationships/hyperlink" Target="https://cidian.911cha.com/MTZ0eHE=.html" TargetMode="External"/><Relationship Id="rId5" Type="http://schemas.openxmlformats.org/officeDocument/2006/relationships/hyperlink" Target="https://cidian.911cha.com/MTVxNWk=.html" TargetMode="External"/><Relationship Id="rId10" Type="http://schemas.openxmlformats.org/officeDocument/2006/relationships/hyperlink" Target="https://cidian.911cha.com/MTZ2OHk=.html" TargetMode="External"/><Relationship Id="rId4" Type="http://schemas.openxmlformats.org/officeDocument/2006/relationships/hyperlink" Target="https://cidian.911cha.com/MTZncHc=.html" TargetMode="External"/><Relationship Id="rId9" Type="http://schemas.openxmlformats.org/officeDocument/2006/relationships/hyperlink" Target="https://cidian.911cha.com/MTYzOHc=.html" TargetMode="External"/><Relationship Id="rId1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风">
            <a:extLst>
              <a:ext uri="{FF2B5EF4-FFF2-40B4-BE49-F238E27FC236}">
                <a16:creationId xmlns:a16="http://schemas.microsoft.com/office/drawing/2014/main" id="{94FB83A2-1E6B-4897-8459-998CA954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7" y="1091106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E3FDB7C-6488-4A05-9D1A-85D2A97EE86C}"/>
              </a:ext>
            </a:extLst>
          </p:cNvPr>
          <p:cNvSpPr txBox="1"/>
          <p:nvPr/>
        </p:nvSpPr>
        <p:spPr>
          <a:xfrm>
            <a:off x="2388318" y="1388524"/>
            <a:ext cx="102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fēng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0344C0-1574-4B1E-9054-0A11818E6AEB}"/>
              </a:ext>
            </a:extLst>
          </p:cNvPr>
          <p:cNvSpPr txBox="1"/>
          <p:nvPr/>
        </p:nvSpPr>
        <p:spPr>
          <a:xfrm>
            <a:off x="4901184" y="836319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、空气流动的现象。气象学特指空气在水平方向的流动：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风向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风速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。风级。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风险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风波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（喻纠纷或乱子）。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风雨如磐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（ａ．指风雨不断，天色黑暗，给人以重压的感觉；ｂ．喻社会黑暗或境地艰难）。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风花雪月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（喻堆砌词藻，内容贫乏的的诗文）。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、像风那样迅速、普遍的：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9"/>
              </a:rPr>
              <a:t>风潮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0096DB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0"/>
              </a:rPr>
              <a:t>风靡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一时。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1"/>
              </a:rPr>
              <a:t>风驰电掣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、社会上长期形成的礼节、习俗：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2"/>
              </a:rPr>
              <a:t>风气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。风习。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3"/>
              </a:rPr>
              <a:t>风物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（某地特有的景物）。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4"/>
              </a:rPr>
              <a:t>风尚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（在一定时期中社会上流行的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2"/>
              </a:rPr>
              <a:t>风气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和习惯）。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、消息，传闻：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5"/>
              </a:rPr>
              <a:t>风传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b="0" i="0" dirty="0" err="1">
                <a:solidFill>
                  <a:srgbClr val="662222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chuán</a:t>
            </a:r>
            <a:r>
              <a:rPr lang="en-US" altLang="zh-CN" b="0" i="0" dirty="0">
                <a:solidFill>
                  <a:srgbClr val="662222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 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）（传闻）。闻风而动。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、表现在外的景象、态度、举止：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6"/>
              </a:rPr>
              <a:t>风景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7"/>
              </a:rPr>
              <a:t>风度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8"/>
              </a:rPr>
              <a:t>风格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（ａ．气度，作风；ｂ．文艺作品表现出的思想、艺术特色）。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9"/>
              </a:rPr>
              <a:t>风骨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（ａ．刚强的气概；ｂ．诗文书画雄健有力的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8"/>
              </a:rPr>
              <a:t>风格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）。风致。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0"/>
              </a:rPr>
              <a:t>风采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（ａ．人美好的礼仪举止，亦作“丰采”；ｂ．文采；ｃ．旧时指某些官吏的刚正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8"/>
              </a:rPr>
              <a:t>风格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1"/>
              </a:rPr>
              <a:t>风骚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（ａ．指举止轻佻，如“卖弄风风”，一般指妇女；ｂ．中国的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诗经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楚辞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的并称）。</a:t>
            </a:r>
          </a:p>
        </p:txBody>
      </p:sp>
      <p:pic>
        <p:nvPicPr>
          <p:cNvPr id="1028" name="Picture 4" descr="龙卷风暴风大风刮风图片设计元素素材免费下载(图片编号:5743905)-六图网">
            <a:extLst>
              <a:ext uri="{FF2B5EF4-FFF2-40B4-BE49-F238E27FC236}">
                <a16:creationId xmlns:a16="http://schemas.microsoft.com/office/drawing/2014/main" id="{7EC57FAF-EC28-494C-99F7-11EB72AE6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7" y="2890076"/>
            <a:ext cx="3106621" cy="32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春">
            <a:extLst>
              <a:ext uri="{FF2B5EF4-FFF2-40B4-BE49-F238E27FC236}">
                <a16:creationId xmlns:a16="http://schemas.microsoft.com/office/drawing/2014/main" id="{0FCE09D5-729F-4134-9021-412EC18D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" y="57988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6DC8EE6-736C-40BE-8106-F8927AE6007C}"/>
              </a:ext>
            </a:extLst>
          </p:cNvPr>
          <p:cNvSpPr txBox="1"/>
          <p:nvPr/>
        </p:nvSpPr>
        <p:spPr>
          <a:xfrm>
            <a:off x="2218944" y="877300"/>
            <a:ext cx="103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chūn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EAFB25-C3C6-4977-879E-167417B947FE}"/>
              </a:ext>
            </a:extLst>
          </p:cNvPr>
          <p:cNvSpPr txBox="1"/>
          <p:nvPr/>
        </p:nvSpPr>
        <p:spPr>
          <a:xfrm>
            <a:off x="637794" y="3167902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、一年的第一季：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春季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（农历正月至三月）。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春节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春色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春晖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春天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的阳光，喻父母的恩情）。春山（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春天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的山，山色如黛，喻妇女的眉毛）。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春秋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（ａ．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春季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和秋季；ｂ．指年月；ｃ．指人的年岁，如“春春正富”；ｄ．指中国古代的编年体史书，鲁国的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春秋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。亦泛指历史或历史著作；ｅ．中国的历史上的一个时代）。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、两性相求的欲望：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9"/>
              </a:rPr>
              <a:t>春心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。怀春。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、生机：大地回春。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7577BA2-32B4-4D59-977E-85E426CA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58" y="596110"/>
            <a:ext cx="3872501" cy="51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6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夏">
            <a:extLst>
              <a:ext uri="{FF2B5EF4-FFF2-40B4-BE49-F238E27FC236}">
                <a16:creationId xmlns:a16="http://schemas.microsoft.com/office/drawing/2014/main" id="{6CA3C533-50F9-4E17-99AC-051FF8AC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6" y="71399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645CA65-C111-4225-999D-0B89DD184AE2}"/>
              </a:ext>
            </a:extLst>
          </p:cNvPr>
          <p:cNvSpPr txBox="1"/>
          <p:nvPr/>
        </p:nvSpPr>
        <p:spPr>
          <a:xfrm>
            <a:off x="2718816" y="1196078"/>
            <a:ext cx="975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xià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B17416-066C-49EC-9994-32062BC82612}"/>
              </a:ext>
            </a:extLst>
          </p:cNvPr>
          <p:cNvSpPr txBox="1"/>
          <p:nvPr/>
        </p:nvSpPr>
        <p:spPr>
          <a:xfrm>
            <a:off x="743712" y="398231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、一年的第二季：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夏季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。夏天。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夏令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夏播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夏熟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夏粮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、中国朝代名：夏代。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夏历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、指中国：华夏。</a:t>
            </a:r>
          </a:p>
        </p:txBody>
      </p:sp>
      <p:pic>
        <p:nvPicPr>
          <p:cNvPr id="7172" name="Picture 4" descr="stroke order animation of 夏">
            <a:extLst>
              <a:ext uri="{FF2B5EF4-FFF2-40B4-BE49-F238E27FC236}">
                <a16:creationId xmlns:a16="http://schemas.microsoft.com/office/drawing/2014/main" id="{28A0518F-37BE-4EE4-B169-E1A74EDD43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06" y="10370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1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roke order animation of 秋">
            <a:extLst>
              <a:ext uri="{FF2B5EF4-FFF2-40B4-BE49-F238E27FC236}">
                <a16:creationId xmlns:a16="http://schemas.microsoft.com/office/drawing/2014/main" id="{46516092-9F04-4B8D-848B-128D0F98F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65" y="184175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秋">
            <a:extLst>
              <a:ext uri="{FF2B5EF4-FFF2-40B4-BE49-F238E27FC236}">
                <a16:creationId xmlns:a16="http://schemas.microsoft.com/office/drawing/2014/main" id="{CB5A0CC9-788B-4F0F-BFD8-15268E9A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2" y="8763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11F1836-E02D-4EDB-8D3C-0F1453D95E22}"/>
              </a:ext>
            </a:extLst>
          </p:cNvPr>
          <p:cNvSpPr txBox="1"/>
          <p:nvPr/>
        </p:nvSpPr>
        <p:spPr>
          <a:xfrm>
            <a:off x="2400510" y="1173718"/>
            <a:ext cx="1062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qiū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EAD8CB-2387-4676-AD3C-8356D55E6AD1}"/>
              </a:ext>
            </a:extLst>
          </p:cNvPr>
          <p:cNvSpPr txBox="1"/>
          <p:nvPr/>
        </p:nvSpPr>
        <p:spPr>
          <a:xfrm>
            <a:off x="597408" y="303379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、一年的第三季：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秋季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秋景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秋水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（喻人的眼睛，多指女子的）。秋波（喻美女的眼睛）。三秋（ａ．指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秋收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秋耕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0096DB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9"/>
              </a:rPr>
              <a:t>秋播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；ｂ．指三年）。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0"/>
              </a:rPr>
              <a:t>秋高气爽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、庄稼成熟的时期：麦秋。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、指一年：千秋万代。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、指某个时期（多指不好的）。多事之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1"/>
              </a:rPr>
              <a:t>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、姓。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、一种运动和游戏用具称“秋千”。</a:t>
            </a:r>
          </a:p>
        </p:txBody>
      </p:sp>
    </p:spTree>
    <p:extLst>
      <p:ext uri="{BB962C8B-B14F-4D97-AF65-F5344CB8AC3E}">
        <p14:creationId xmlns:p14="http://schemas.microsoft.com/office/powerpoint/2010/main" val="131332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冬">
            <a:extLst>
              <a:ext uri="{FF2B5EF4-FFF2-40B4-BE49-F238E27FC236}">
                <a16:creationId xmlns:a16="http://schemas.microsoft.com/office/drawing/2014/main" id="{E9846531-9CDF-49E2-8AB5-8D7A5DEB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54" y="87249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23F783D-6D4F-4FE6-9586-DBC4BD95BC71}"/>
              </a:ext>
            </a:extLst>
          </p:cNvPr>
          <p:cNvSpPr txBox="1"/>
          <p:nvPr/>
        </p:nvSpPr>
        <p:spPr>
          <a:xfrm>
            <a:off x="2682240" y="1354574"/>
            <a:ext cx="987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dōng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D489AA2-7E72-4AE4-B6C1-C3F63226A2D1}"/>
              </a:ext>
            </a:extLst>
          </p:cNvPr>
          <p:cNvSpPr txBox="1"/>
          <p:nvPr/>
        </p:nvSpPr>
        <p:spPr>
          <a:xfrm>
            <a:off x="780288" y="3105834"/>
            <a:ext cx="574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、一年中的第四季：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冬季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（农历十月至十二月）。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冬天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冬眠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CN" altLang="en-US" dirty="0"/>
          </a:p>
        </p:txBody>
      </p:sp>
      <p:pic>
        <p:nvPicPr>
          <p:cNvPr id="9220" name="Picture 4" descr="stroke order animation of 冬">
            <a:extLst>
              <a:ext uri="{FF2B5EF4-FFF2-40B4-BE49-F238E27FC236}">
                <a16:creationId xmlns:a16="http://schemas.microsoft.com/office/drawing/2014/main" id="{D0E79471-3F68-453F-AC94-7D6B9E25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38" y="11833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9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刘基| 雨过不知龙去处，一池草色万蛙鸣_大雨">
            <a:extLst>
              <a:ext uri="{FF2B5EF4-FFF2-40B4-BE49-F238E27FC236}">
                <a16:creationId xmlns:a16="http://schemas.microsoft.com/office/drawing/2014/main" id="{AF90DC17-E67F-4881-8722-2D914066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10" y="3768944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雨">
            <a:extLst>
              <a:ext uri="{FF2B5EF4-FFF2-40B4-BE49-F238E27FC236}">
                <a16:creationId xmlns:a16="http://schemas.microsoft.com/office/drawing/2014/main" id="{535215D0-0951-4A58-8B6B-CABB2E3D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8" y="665436"/>
            <a:ext cx="1539109" cy="15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A36AD65-5C82-4DB4-9062-012FD94E8A4B}"/>
              </a:ext>
            </a:extLst>
          </p:cNvPr>
          <p:cNvSpPr txBox="1"/>
          <p:nvPr/>
        </p:nvSpPr>
        <p:spPr>
          <a:xfrm>
            <a:off x="2498046" y="904140"/>
            <a:ext cx="696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yǔ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EADE35-15FE-4AE3-8EF3-B0AA4CF0BB26}"/>
              </a:ext>
            </a:extLst>
          </p:cNvPr>
          <p:cNvSpPr txBox="1"/>
          <p:nvPr/>
        </p:nvSpPr>
        <p:spPr>
          <a:xfrm>
            <a:off x="865632" y="26630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下雨，落下：雨雪。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B5458D1-BEC4-43E2-B332-9CA87104132F}"/>
              </a:ext>
            </a:extLst>
          </p:cNvPr>
          <p:cNvSpPr txBox="1"/>
          <p:nvPr/>
        </p:nvSpPr>
        <p:spPr>
          <a:xfrm>
            <a:off x="4279393" y="1468508"/>
            <a:ext cx="34869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雨带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雨滴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雨点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雨工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雨过天青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9"/>
              </a:rPr>
              <a:t>雨痕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0"/>
              </a:rPr>
              <a:t>雨后春笋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1"/>
              </a:rPr>
              <a:t>雨季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2"/>
              </a:rPr>
              <a:t>雨脚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3"/>
              </a:rPr>
              <a:t>雨具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4"/>
              </a:rPr>
              <a:t>雨量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5"/>
              </a:rPr>
              <a:t>雨露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6"/>
              </a:rPr>
              <a:t>雨幕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7"/>
              </a:rPr>
              <a:t>雨篷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8"/>
              </a:rPr>
              <a:t>雨披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9"/>
              </a:rPr>
              <a:t>雨前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0"/>
              </a:rPr>
              <a:t>雨情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1"/>
              </a:rPr>
              <a:t>雨区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2"/>
              </a:rPr>
              <a:t>雨日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3"/>
              </a:rPr>
              <a:t>雨伞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4"/>
              </a:rPr>
              <a:t>雨石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5"/>
              </a:rPr>
              <a:t>雨势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6"/>
              </a:rPr>
              <a:t>雨水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6"/>
              </a:rPr>
              <a:t>雨水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7"/>
              </a:rPr>
              <a:t>雨丝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8"/>
              </a:rPr>
              <a:t>雨凇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29"/>
              </a:rPr>
              <a:t>雨蛙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0"/>
              </a:rPr>
              <a:t>雨雾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1"/>
              </a:rPr>
              <a:t>雨险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2"/>
              </a:rPr>
              <a:t>雨鞋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3"/>
              </a:rPr>
              <a:t>雨靴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4"/>
              </a:rPr>
              <a:t>雨鸦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5"/>
              </a:rPr>
              <a:t>雨烟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6"/>
              </a:rPr>
              <a:t>雨燕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7"/>
              </a:rPr>
              <a:t>雨衣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、雨意、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8"/>
              </a:rPr>
              <a:t>雨云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9"/>
              </a:rPr>
              <a:t>雨泽下注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0"/>
              </a:rPr>
              <a:t>雨珠</a:t>
            </a:r>
            <a:endParaRPr lang="zh-CN" alt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ED6539F-A3DB-473D-957C-25D653E9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08" y="463296"/>
            <a:ext cx="4175341" cy="5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3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9B16A41-D281-4C2C-B4DF-81BDDAED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5362"/>
            <a:ext cx="533019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雪">
            <a:extLst>
              <a:ext uri="{FF2B5EF4-FFF2-40B4-BE49-F238E27FC236}">
                <a16:creationId xmlns:a16="http://schemas.microsoft.com/office/drawing/2014/main" id="{B4CA74E6-ED32-4E6F-BBEF-81DD5296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6" y="55645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CABC8B-3D8A-4323-BA29-59EFCA9A64FE}"/>
              </a:ext>
            </a:extLst>
          </p:cNvPr>
          <p:cNvSpPr txBox="1"/>
          <p:nvPr/>
        </p:nvSpPr>
        <p:spPr>
          <a:xfrm>
            <a:off x="2134531" y="1038534"/>
            <a:ext cx="877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xuě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4C1D0A-7174-4602-BC59-E67B86A5BC5D}"/>
              </a:ext>
            </a:extLst>
          </p:cNvPr>
          <p:cNvSpPr txBox="1"/>
          <p:nvPr/>
        </p:nvSpPr>
        <p:spPr>
          <a:xfrm>
            <a:off x="564642" y="3889511"/>
            <a:ext cx="39098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、天空中飘落的白色结晶体，多为六角形，是天空中的水蒸气冷至摄氏零度以下凝结而成：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雪花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雪山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雪中送炭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（喻在别人遇到困难时及时给予帮助）。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、洗去，除去：报仇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雪恨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。为国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雪耻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。平反昭雪。</a:t>
            </a:r>
          </a:p>
        </p:txBody>
      </p:sp>
      <p:pic>
        <p:nvPicPr>
          <p:cNvPr id="2050" name="Picture 2" descr="下雪了好浪漫？雪國生活的優劣與日常- tsunagu Local">
            <a:extLst>
              <a:ext uri="{FF2B5EF4-FFF2-40B4-BE49-F238E27FC236}">
                <a16:creationId xmlns:a16="http://schemas.microsoft.com/office/drawing/2014/main" id="{7FB9D300-144A-4471-9BD7-E8833EB4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96" y="1038534"/>
            <a:ext cx="3645408" cy="239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5B5EB9-295D-4958-814A-F07DB09120D4}"/>
              </a:ext>
            </a:extLst>
          </p:cNvPr>
          <p:cNvSpPr txBox="1"/>
          <p:nvPr/>
        </p:nvSpPr>
        <p:spPr>
          <a:xfrm>
            <a:off x="1133856" y="753886"/>
            <a:ext cx="74493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今我来思，雨雪霏霏。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小雅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采薇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春洩气为雨，雨凝为雪。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谢惠莲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雪赋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题注引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五经通训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平地尺为大雪。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左传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隐公九年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麻衣如雪。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曹风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蜉虫游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[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孟冬之月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]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行秋令，则雪霜不时，小兵时起，土地侵削。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礼记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月令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平生所娇儿，颜色白胜雪。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杜甫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北征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EF6D7C-7BBE-4B64-9B85-DA1DB5515C7C}"/>
              </a:ext>
            </a:extLst>
          </p:cNvPr>
          <p:cNvSpPr txBox="1"/>
          <p:nvPr/>
        </p:nvSpPr>
        <p:spPr>
          <a:xfrm>
            <a:off x="1255776" y="2865549"/>
            <a:ext cx="6461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(1)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借喻白色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[white]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雪衣雪发青玉嘴，群捕鱼儿溪影中。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唐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杜牧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鹭鸶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君不见高堂明镜悲白发，朝如青丝暮成雪。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李白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将进酒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(2)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又如：雪厾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白银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；雪练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色泽像雪白的绢一样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；雪花银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白银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；雪肌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白细如雪的肌肤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；雪色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白色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〈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形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〉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(1)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比喻高洁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[noble and 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unsillied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]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松品落落，雪格索索。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前蜀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贯休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送姜道士归南岳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一别高人又十年，霜筋雪骨健依然。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宋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杨万里诗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松品落落，雪格索索。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唐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·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贯休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送姜道士归南岳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(2)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又如：雪格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比喻高洁的品格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；雪淡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态度淡漠，不热心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802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云">
            <a:extLst>
              <a:ext uri="{FF2B5EF4-FFF2-40B4-BE49-F238E27FC236}">
                <a16:creationId xmlns:a16="http://schemas.microsoft.com/office/drawing/2014/main" id="{00C36E7A-F8E6-4790-8B41-9216CE2C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62" y="87249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ABF2153-9929-420E-AD68-E5D58860155E}"/>
              </a:ext>
            </a:extLst>
          </p:cNvPr>
          <p:cNvSpPr txBox="1"/>
          <p:nvPr/>
        </p:nvSpPr>
        <p:spPr>
          <a:xfrm>
            <a:off x="2645664" y="1169908"/>
            <a:ext cx="115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yún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7588DE-B4A8-4052-914B-E12718F9572B}"/>
              </a:ext>
            </a:extLst>
          </p:cNvPr>
          <p:cNvSpPr txBox="1"/>
          <p:nvPr/>
        </p:nvSpPr>
        <p:spPr>
          <a:xfrm>
            <a:off x="755904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、说话，引文：人云亦云。子曰诗云。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云云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（如此，这样；引用文句或谈话时，表示结束或有所省略）。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、文言助词，句首句中句末都用：云谁之思？岁云暮矣，着记时也云。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、水气上升遇冷凝聚成微小的水珠，成团地在空中飘浮：行云流水。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云蒸霞蔚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、指中国“云南省”：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云腿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（云南省出产的火腿）。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27548F-619F-4A09-AE50-52ED6BF80920}"/>
              </a:ext>
            </a:extLst>
          </p:cNvPr>
          <p:cNvSpPr txBox="1"/>
          <p:nvPr/>
        </p:nvSpPr>
        <p:spPr>
          <a:xfrm>
            <a:off x="755904" y="49955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(1) (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象形。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说文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：古文字形。象云回转形。“</a:t>
            </a:r>
            <a:r>
              <a:rPr lang="zh-CN" altLang="en-US" b="0" i="0" u="sng" dirty="0">
                <a:solidFill>
                  <a:srgbClr val="66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雲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”为会意字，从雨，从云。本义：云彩。这个意义后作“</a:t>
            </a:r>
            <a:r>
              <a:rPr lang="zh-CN" altLang="en-US" b="0" i="0" u="sng" dirty="0">
                <a:solidFill>
                  <a:srgbClr val="66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雲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zh-CN" alt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3537A9A-BD24-4BDB-AEA2-5B136A7F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06" y="429768"/>
            <a:ext cx="4386262" cy="58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我们来试着画云彩(2)【云笔的类型和特点】 | MediBang Paint">
            <a:extLst>
              <a:ext uri="{FF2B5EF4-FFF2-40B4-BE49-F238E27FC236}">
                <a16:creationId xmlns:a16="http://schemas.microsoft.com/office/drawing/2014/main" id="{B958D5C8-31AE-4E70-AB2B-BF1D7BB4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6" y="462915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1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电">
            <a:extLst>
              <a:ext uri="{FF2B5EF4-FFF2-40B4-BE49-F238E27FC236}">
                <a16:creationId xmlns:a16="http://schemas.microsoft.com/office/drawing/2014/main" id="{6B555432-F5C7-41FB-8F97-F367057E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4" y="70180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0D2A17A-1513-45A2-93AB-B3AD035FFA93}"/>
              </a:ext>
            </a:extLst>
          </p:cNvPr>
          <p:cNvSpPr txBox="1"/>
          <p:nvPr/>
        </p:nvSpPr>
        <p:spPr>
          <a:xfrm>
            <a:off x="2791968" y="1183886"/>
            <a:ext cx="987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diàn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7D06B2-EB43-49CA-8805-2FC84CF6A082}"/>
              </a:ext>
            </a:extLst>
          </p:cNvPr>
          <p:cNvSpPr txBox="1"/>
          <p:nvPr/>
        </p:nvSpPr>
        <p:spPr>
          <a:xfrm>
            <a:off x="731520" y="3713125"/>
            <a:ext cx="4608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、物理学现象，可通过化学的或物理的方法获得的一种能，用以使灯发光、机械转动等：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电力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电能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电热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电台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、阴雨天，空中云层放电时发出的光：闪电。雷电。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、指电报：通电。贺电。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、指打电报：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电邀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电汇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9"/>
              </a:rPr>
              <a:t>电告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、遭受电流打击：电了我一下。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BB6B0E-2484-4800-B747-466BE76A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99" y="571601"/>
            <a:ext cx="64960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飞机在空中被闪电击中会怎样？ - BBC 英伦网">
            <a:extLst>
              <a:ext uri="{FF2B5EF4-FFF2-40B4-BE49-F238E27FC236}">
                <a16:creationId xmlns:a16="http://schemas.microsoft.com/office/drawing/2014/main" id="{81293DFA-8053-4B9D-A264-59DD0D294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02" y="183307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3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天">
            <a:extLst>
              <a:ext uri="{FF2B5EF4-FFF2-40B4-BE49-F238E27FC236}">
                <a16:creationId xmlns:a16="http://schemas.microsoft.com/office/drawing/2014/main" id="{D9F4245D-76B9-49BD-9777-B38429D7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8" y="51892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2A4773-15DB-456C-8913-DC4678D245EC}"/>
              </a:ext>
            </a:extLst>
          </p:cNvPr>
          <p:cNvSpPr txBox="1"/>
          <p:nvPr/>
        </p:nvSpPr>
        <p:spPr>
          <a:xfrm>
            <a:off x="2072640" y="1001006"/>
            <a:ext cx="841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tiān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3E112D-12AB-4350-A666-EA45E0DDC423}"/>
              </a:ext>
            </a:extLst>
          </p:cNvPr>
          <p:cNvSpPr txBox="1"/>
          <p:nvPr/>
        </p:nvSpPr>
        <p:spPr>
          <a:xfrm>
            <a:off x="4791456" y="1166842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、在地面以上的高空：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天空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天际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。天罡（北斗星）。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天渊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（上天和深渊，喻差别大）。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天马行空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（喻气势豪放，不受拘束）。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、在上面：天头（书页上面的空白）。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、气候：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天气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。天冷。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、季节，时节：冬天。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、日，一昼夜，或专指昼间：今天。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、指神仙或他们所住的地方：天上。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天宫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、自然界：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9"/>
              </a:rPr>
              <a:t>天堑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0"/>
              </a:rPr>
              <a:t>天时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1"/>
              </a:rPr>
              <a:t>天籁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（自然界的声音，如风声、鸟声、流水声）。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〔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2"/>
              </a:rPr>
              <a:t>天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干（</a:t>
            </a:r>
            <a:r>
              <a:rPr lang="en-US" altLang="zh-CN" b="0" i="0" dirty="0" err="1">
                <a:solidFill>
                  <a:srgbClr val="662222"/>
                </a:solidFill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gān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〕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古代用来记日或年的字，有“天干”和“地支”两类，天干共十字：甲乙丙丁戊己庚辛壬癸，亦称“十干”。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、自然的、生成的：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3"/>
              </a:rPr>
              <a:t>天然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4"/>
              </a:rPr>
              <a:t>天性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5"/>
              </a:rPr>
              <a:t>天职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（应尽的职责）。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6"/>
              </a:rPr>
              <a:t>天才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（ａ．卓绝的创造力、想象力，突出的聪明智慧；ｂ．有这种才能的人）。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7"/>
              </a:rPr>
              <a:t>天伦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之乐。</a:t>
            </a:r>
          </a:p>
        </p:txBody>
      </p:sp>
      <p:pic>
        <p:nvPicPr>
          <p:cNvPr id="4100" name="Picture 4" descr="stroke order animation of 天">
            <a:extLst>
              <a:ext uri="{FF2B5EF4-FFF2-40B4-BE49-F238E27FC236}">
                <a16:creationId xmlns:a16="http://schemas.microsoft.com/office/drawing/2014/main" id="{2A0D1206-EF29-4D7A-9C9C-11D1D88E89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" y="27190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2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地">
            <a:extLst>
              <a:ext uri="{FF2B5EF4-FFF2-40B4-BE49-F238E27FC236}">
                <a16:creationId xmlns:a16="http://schemas.microsoft.com/office/drawing/2014/main" id="{67C7B196-CA45-4D85-BE0F-B235CD1D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8" y="82372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970F8D-6D2E-4916-A208-AF3594086311}"/>
              </a:ext>
            </a:extLst>
          </p:cNvPr>
          <p:cNvSpPr txBox="1"/>
          <p:nvPr/>
        </p:nvSpPr>
        <p:spPr>
          <a:xfrm>
            <a:off x="2255520" y="967478"/>
            <a:ext cx="938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dì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47ABDB-6A16-4F53-BD96-3E149648B9B1}"/>
              </a:ext>
            </a:extLst>
          </p:cNvPr>
          <p:cNvSpPr txBox="1"/>
          <p:nvPr/>
        </p:nvSpPr>
        <p:spPr>
          <a:xfrm>
            <a:off x="2255520" y="1519166"/>
            <a:ext cx="621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de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CB6BDF-AE78-4208-BD1B-FC8C81853F51}"/>
              </a:ext>
            </a:extLst>
          </p:cNvPr>
          <p:cNvSpPr txBox="1"/>
          <p:nvPr/>
        </p:nvSpPr>
        <p:spPr>
          <a:xfrm>
            <a:off x="597408" y="2894957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、人类生长活动的所在：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地球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（太阳系九大行星之一）。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4"/>
              </a:rPr>
              <a:t>地心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说。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、地球或地球的某部分：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5"/>
              </a:rPr>
              <a:t>地质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6"/>
              </a:rPr>
              <a:t>地壳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、地球表面除去海洋、江河、湖泊的部分：陆地。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7"/>
              </a:rPr>
              <a:t>地下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、地球表面的土壤：土地。田地。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8"/>
              </a:rPr>
              <a:t>地政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9"/>
              </a:rPr>
              <a:t>地主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、地球上的一个区域：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0"/>
              </a:rPr>
              <a:t>地区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。此地。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、建筑材料铺成的平面：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1"/>
              </a:rPr>
              <a:t>地板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2"/>
              </a:rPr>
              <a:t>地毯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、所在空间或区域的部位：</a:t>
            </a:r>
            <a:r>
              <a:rPr lang="zh-CN" altLang="en-US" b="0" i="0" u="sng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hlinkClick r:id="rId13"/>
              </a:rPr>
              <a:t>地点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。目的地。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、人在社会关系中所处的位置：易地以处。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、表示思想或行动的某种活动领域：见地。境地。心地。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、底子：质地。</a:t>
            </a:r>
          </a:p>
        </p:txBody>
      </p:sp>
      <p:pic>
        <p:nvPicPr>
          <p:cNvPr id="5124" name="Picture 4" descr="stroke order animation of 地">
            <a:extLst>
              <a:ext uri="{FF2B5EF4-FFF2-40B4-BE49-F238E27FC236}">
                <a16:creationId xmlns:a16="http://schemas.microsoft.com/office/drawing/2014/main" id="{EE4F8208-6C58-448E-AB80-B71177154C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48" y="11521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0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四季(春夏秋冬的总称)_搜狗百科">
            <a:extLst>
              <a:ext uri="{FF2B5EF4-FFF2-40B4-BE49-F238E27FC236}">
                <a16:creationId xmlns:a16="http://schemas.microsoft.com/office/drawing/2014/main" id="{230EC95E-9467-4D39-A254-339771C9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3672"/>
            <a:ext cx="8014208" cy="60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1567</Words>
  <Application>Microsoft Office PowerPoint</Application>
  <PresentationFormat>宽屏</PresentationFormat>
  <Paragraphs>79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SimSun</vt:lpstr>
      <vt:lpstr>Arial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Chi</dc:creator>
  <cp:lastModifiedBy>Chen Chi</cp:lastModifiedBy>
  <cp:revision>3</cp:revision>
  <dcterms:created xsi:type="dcterms:W3CDTF">2022-03-26T18:56:11Z</dcterms:created>
  <dcterms:modified xsi:type="dcterms:W3CDTF">2023-01-28T22:25:08Z</dcterms:modified>
</cp:coreProperties>
</file>