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0" r:id="rId5"/>
    <p:sldId id="30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 Nuttall" userId="1c58fbf2-f7ea-46fe-bac0-226ba03935b1" providerId="ADAL" clId="{4F846F58-BE1A-4DF2-860E-6943A9D942E8}"/>
    <pc:docChg chg="delSld">
      <pc:chgData name="Lu Nuttall" userId="1c58fbf2-f7ea-46fe-bac0-226ba03935b1" providerId="ADAL" clId="{4F846F58-BE1A-4DF2-860E-6943A9D942E8}" dt="2024-09-09T08:58:57.395" v="46" actId="47"/>
      <pc:docMkLst>
        <pc:docMk/>
      </pc:docMkLst>
      <pc:sldChg chg="del">
        <pc:chgData name="Lu Nuttall" userId="1c58fbf2-f7ea-46fe-bac0-226ba03935b1" providerId="ADAL" clId="{4F846F58-BE1A-4DF2-860E-6943A9D942E8}" dt="2024-09-09T08:57:13.188" v="1" actId="47"/>
        <pc:sldMkLst>
          <pc:docMk/>
          <pc:sldMk cId="2127937470" sldId="257"/>
        </pc:sldMkLst>
      </pc:sldChg>
      <pc:sldChg chg="del">
        <pc:chgData name="Lu Nuttall" userId="1c58fbf2-f7ea-46fe-bac0-226ba03935b1" providerId="ADAL" clId="{4F846F58-BE1A-4DF2-860E-6943A9D942E8}" dt="2024-09-09T08:57:15.025" v="3" actId="47"/>
        <pc:sldMkLst>
          <pc:docMk/>
          <pc:sldMk cId="1671591774" sldId="258"/>
        </pc:sldMkLst>
      </pc:sldChg>
      <pc:sldChg chg="del">
        <pc:chgData name="Lu Nuttall" userId="1c58fbf2-f7ea-46fe-bac0-226ba03935b1" providerId="ADAL" clId="{4F846F58-BE1A-4DF2-860E-6943A9D942E8}" dt="2024-09-09T08:58:29.417" v="37" actId="47"/>
        <pc:sldMkLst>
          <pc:docMk/>
          <pc:sldMk cId="2712246898" sldId="259"/>
        </pc:sldMkLst>
      </pc:sldChg>
      <pc:sldChg chg="del">
        <pc:chgData name="Lu Nuttall" userId="1c58fbf2-f7ea-46fe-bac0-226ba03935b1" providerId="ADAL" clId="{4F846F58-BE1A-4DF2-860E-6943A9D942E8}" dt="2024-09-09T08:58:23.300" v="36" actId="47"/>
        <pc:sldMkLst>
          <pc:docMk/>
          <pc:sldMk cId="3669359621" sldId="260"/>
        </pc:sldMkLst>
      </pc:sldChg>
      <pc:sldChg chg="del">
        <pc:chgData name="Lu Nuttall" userId="1c58fbf2-f7ea-46fe-bac0-226ba03935b1" providerId="ADAL" clId="{4F846F58-BE1A-4DF2-860E-6943A9D942E8}" dt="2024-09-09T08:57:22.018" v="10" actId="47"/>
        <pc:sldMkLst>
          <pc:docMk/>
          <pc:sldMk cId="1789380866" sldId="261"/>
        </pc:sldMkLst>
      </pc:sldChg>
      <pc:sldChg chg="del">
        <pc:chgData name="Lu Nuttall" userId="1c58fbf2-f7ea-46fe-bac0-226ba03935b1" providerId="ADAL" clId="{4F846F58-BE1A-4DF2-860E-6943A9D942E8}" dt="2024-09-09T08:58:56.100" v="44" actId="47"/>
        <pc:sldMkLst>
          <pc:docMk/>
          <pc:sldMk cId="2260162921" sldId="262"/>
        </pc:sldMkLst>
      </pc:sldChg>
      <pc:sldChg chg="del">
        <pc:chgData name="Lu Nuttall" userId="1c58fbf2-f7ea-46fe-bac0-226ba03935b1" providerId="ADAL" clId="{4F846F58-BE1A-4DF2-860E-6943A9D942E8}" dt="2024-09-09T08:58:56.769" v="45" actId="47"/>
        <pc:sldMkLst>
          <pc:docMk/>
          <pc:sldMk cId="774348853" sldId="263"/>
        </pc:sldMkLst>
      </pc:sldChg>
      <pc:sldChg chg="del">
        <pc:chgData name="Lu Nuttall" userId="1c58fbf2-f7ea-46fe-bac0-226ba03935b1" providerId="ADAL" clId="{4F846F58-BE1A-4DF2-860E-6943A9D942E8}" dt="2024-09-09T08:58:30.680" v="38" actId="47"/>
        <pc:sldMkLst>
          <pc:docMk/>
          <pc:sldMk cId="2551398083" sldId="265"/>
        </pc:sldMkLst>
      </pc:sldChg>
      <pc:sldChg chg="del">
        <pc:chgData name="Lu Nuttall" userId="1c58fbf2-f7ea-46fe-bac0-226ba03935b1" providerId="ADAL" clId="{4F846F58-BE1A-4DF2-860E-6943A9D942E8}" dt="2024-09-09T08:58:35.264" v="39" actId="47"/>
        <pc:sldMkLst>
          <pc:docMk/>
          <pc:sldMk cId="370584424" sldId="266"/>
        </pc:sldMkLst>
      </pc:sldChg>
      <pc:sldChg chg="del">
        <pc:chgData name="Lu Nuttall" userId="1c58fbf2-f7ea-46fe-bac0-226ba03935b1" providerId="ADAL" clId="{4F846F58-BE1A-4DF2-860E-6943A9D942E8}" dt="2024-09-09T08:58:37.191" v="41" actId="47"/>
        <pc:sldMkLst>
          <pc:docMk/>
          <pc:sldMk cId="334967658" sldId="267"/>
        </pc:sldMkLst>
      </pc:sldChg>
      <pc:sldChg chg="del">
        <pc:chgData name="Lu Nuttall" userId="1c58fbf2-f7ea-46fe-bac0-226ba03935b1" providerId="ADAL" clId="{4F846F58-BE1A-4DF2-860E-6943A9D942E8}" dt="2024-09-09T08:58:36.338" v="40" actId="47"/>
        <pc:sldMkLst>
          <pc:docMk/>
          <pc:sldMk cId="2290563987" sldId="268"/>
        </pc:sldMkLst>
      </pc:sldChg>
      <pc:sldChg chg="del">
        <pc:chgData name="Lu Nuttall" userId="1c58fbf2-f7ea-46fe-bac0-226ba03935b1" providerId="ADAL" clId="{4F846F58-BE1A-4DF2-860E-6943A9D942E8}" dt="2024-09-09T08:58:57.395" v="46" actId="47"/>
        <pc:sldMkLst>
          <pc:docMk/>
          <pc:sldMk cId="1565807549" sldId="269"/>
        </pc:sldMkLst>
      </pc:sldChg>
      <pc:sldChg chg="del">
        <pc:chgData name="Lu Nuttall" userId="1c58fbf2-f7ea-46fe-bac0-226ba03935b1" providerId="ADAL" clId="{4F846F58-BE1A-4DF2-860E-6943A9D942E8}" dt="2024-09-09T08:58:39.057" v="42" actId="47"/>
        <pc:sldMkLst>
          <pc:docMk/>
          <pc:sldMk cId="3813268911" sldId="270"/>
        </pc:sldMkLst>
      </pc:sldChg>
      <pc:sldChg chg="del">
        <pc:chgData name="Lu Nuttall" userId="1c58fbf2-f7ea-46fe-bac0-226ba03935b1" providerId="ADAL" clId="{4F846F58-BE1A-4DF2-860E-6943A9D942E8}" dt="2024-09-09T08:58:08.073" v="30" actId="47"/>
        <pc:sldMkLst>
          <pc:docMk/>
          <pc:sldMk cId="2255527083" sldId="271"/>
        </pc:sldMkLst>
      </pc:sldChg>
      <pc:sldChg chg="del">
        <pc:chgData name="Lu Nuttall" userId="1c58fbf2-f7ea-46fe-bac0-226ba03935b1" providerId="ADAL" clId="{4F846F58-BE1A-4DF2-860E-6943A9D942E8}" dt="2024-09-09T08:57:22.876" v="11" actId="47"/>
        <pc:sldMkLst>
          <pc:docMk/>
          <pc:sldMk cId="1613092057" sldId="272"/>
        </pc:sldMkLst>
      </pc:sldChg>
      <pc:sldChg chg="del">
        <pc:chgData name="Lu Nuttall" userId="1c58fbf2-f7ea-46fe-bac0-226ba03935b1" providerId="ADAL" clId="{4F846F58-BE1A-4DF2-860E-6943A9D942E8}" dt="2024-09-09T08:58:07.773" v="29" actId="47"/>
        <pc:sldMkLst>
          <pc:docMk/>
          <pc:sldMk cId="1412997402" sldId="273"/>
        </pc:sldMkLst>
      </pc:sldChg>
      <pc:sldChg chg="del">
        <pc:chgData name="Lu Nuttall" userId="1c58fbf2-f7ea-46fe-bac0-226ba03935b1" providerId="ADAL" clId="{4F846F58-BE1A-4DF2-860E-6943A9D942E8}" dt="2024-09-09T08:58:00.284" v="21" actId="47"/>
        <pc:sldMkLst>
          <pc:docMk/>
          <pc:sldMk cId="2327335973" sldId="274"/>
        </pc:sldMkLst>
      </pc:sldChg>
      <pc:sldChg chg="del">
        <pc:chgData name="Lu Nuttall" userId="1c58fbf2-f7ea-46fe-bac0-226ba03935b1" providerId="ADAL" clId="{4F846F58-BE1A-4DF2-860E-6943A9D942E8}" dt="2024-09-09T08:58:09.243" v="32" actId="47"/>
        <pc:sldMkLst>
          <pc:docMk/>
          <pc:sldMk cId="2346517936" sldId="275"/>
        </pc:sldMkLst>
      </pc:sldChg>
      <pc:sldChg chg="del">
        <pc:chgData name="Lu Nuttall" userId="1c58fbf2-f7ea-46fe-bac0-226ba03935b1" providerId="ADAL" clId="{4F846F58-BE1A-4DF2-860E-6943A9D942E8}" dt="2024-09-09T08:58:01.791" v="27" actId="47"/>
        <pc:sldMkLst>
          <pc:docMk/>
          <pc:sldMk cId="2737414578" sldId="276"/>
        </pc:sldMkLst>
      </pc:sldChg>
      <pc:sldChg chg="del">
        <pc:chgData name="Lu Nuttall" userId="1c58fbf2-f7ea-46fe-bac0-226ba03935b1" providerId="ADAL" clId="{4F846F58-BE1A-4DF2-860E-6943A9D942E8}" dt="2024-09-09T08:57:59.451" v="19" actId="47"/>
        <pc:sldMkLst>
          <pc:docMk/>
          <pc:sldMk cId="716181761" sldId="278"/>
        </pc:sldMkLst>
      </pc:sldChg>
      <pc:sldChg chg="del">
        <pc:chgData name="Lu Nuttall" userId="1c58fbf2-f7ea-46fe-bac0-226ba03935b1" providerId="ADAL" clId="{4F846F58-BE1A-4DF2-860E-6943A9D942E8}" dt="2024-09-09T08:58:08.299" v="31" actId="47"/>
        <pc:sldMkLst>
          <pc:docMk/>
          <pc:sldMk cId="3146792540" sldId="279"/>
        </pc:sldMkLst>
      </pc:sldChg>
      <pc:sldChg chg="del">
        <pc:chgData name="Lu Nuttall" userId="1c58fbf2-f7ea-46fe-bac0-226ba03935b1" providerId="ADAL" clId="{4F846F58-BE1A-4DF2-860E-6943A9D942E8}" dt="2024-09-09T08:58:01.538" v="26" actId="47"/>
        <pc:sldMkLst>
          <pc:docMk/>
          <pc:sldMk cId="1041443008" sldId="280"/>
        </pc:sldMkLst>
      </pc:sldChg>
      <pc:sldChg chg="del">
        <pc:chgData name="Lu Nuttall" userId="1c58fbf2-f7ea-46fe-bac0-226ba03935b1" providerId="ADAL" clId="{4F846F58-BE1A-4DF2-860E-6943A9D942E8}" dt="2024-09-09T08:57:52.863" v="16" actId="47"/>
        <pc:sldMkLst>
          <pc:docMk/>
          <pc:sldMk cId="275371490" sldId="281"/>
        </pc:sldMkLst>
      </pc:sldChg>
      <pc:sldChg chg="del">
        <pc:chgData name="Lu Nuttall" userId="1c58fbf2-f7ea-46fe-bac0-226ba03935b1" providerId="ADAL" clId="{4F846F58-BE1A-4DF2-860E-6943A9D942E8}" dt="2024-09-09T08:58:00.893" v="23" actId="47"/>
        <pc:sldMkLst>
          <pc:docMk/>
          <pc:sldMk cId="1713220668" sldId="282"/>
        </pc:sldMkLst>
      </pc:sldChg>
      <pc:sldChg chg="del">
        <pc:chgData name="Lu Nuttall" userId="1c58fbf2-f7ea-46fe-bac0-226ba03935b1" providerId="ADAL" clId="{4F846F58-BE1A-4DF2-860E-6943A9D942E8}" dt="2024-09-09T08:57:25.922" v="14" actId="47"/>
        <pc:sldMkLst>
          <pc:docMk/>
          <pc:sldMk cId="4281628723" sldId="283"/>
        </pc:sldMkLst>
      </pc:sldChg>
      <pc:sldChg chg="del">
        <pc:chgData name="Lu Nuttall" userId="1c58fbf2-f7ea-46fe-bac0-226ba03935b1" providerId="ADAL" clId="{4F846F58-BE1A-4DF2-860E-6943A9D942E8}" dt="2024-09-09T08:57:24.413" v="13" actId="47"/>
        <pc:sldMkLst>
          <pc:docMk/>
          <pc:sldMk cId="2353539024" sldId="284"/>
        </pc:sldMkLst>
      </pc:sldChg>
      <pc:sldChg chg="del">
        <pc:chgData name="Lu Nuttall" userId="1c58fbf2-f7ea-46fe-bac0-226ba03935b1" providerId="ADAL" clId="{4F846F58-BE1A-4DF2-860E-6943A9D942E8}" dt="2024-09-09T08:57:23.924" v="12" actId="47"/>
        <pc:sldMkLst>
          <pc:docMk/>
          <pc:sldMk cId="942385657" sldId="285"/>
        </pc:sldMkLst>
      </pc:sldChg>
      <pc:sldChg chg="del">
        <pc:chgData name="Lu Nuttall" userId="1c58fbf2-f7ea-46fe-bac0-226ba03935b1" providerId="ADAL" clId="{4F846F58-BE1A-4DF2-860E-6943A9D942E8}" dt="2024-09-09T08:57:58.381" v="18" actId="47"/>
        <pc:sldMkLst>
          <pc:docMk/>
          <pc:sldMk cId="3305540700" sldId="286"/>
        </pc:sldMkLst>
      </pc:sldChg>
      <pc:sldChg chg="del">
        <pc:chgData name="Lu Nuttall" userId="1c58fbf2-f7ea-46fe-bac0-226ba03935b1" providerId="ADAL" clId="{4F846F58-BE1A-4DF2-860E-6943A9D942E8}" dt="2024-09-09T08:57:59.795" v="20" actId="47"/>
        <pc:sldMkLst>
          <pc:docMk/>
          <pc:sldMk cId="1137643601" sldId="287"/>
        </pc:sldMkLst>
      </pc:sldChg>
      <pc:sldChg chg="del">
        <pc:chgData name="Lu Nuttall" userId="1c58fbf2-f7ea-46fe-bac0-226ba03935b1" providerId="ADAL" clId="{4F846F58-BE1A-4DF2-860E-6943A9D942E8}" dt="2024-09-09T08:58:10.877" v="34" actId="47"/>
        <pc:sldMkLst>
          <pc:docMk/>
          <pc:sldMk cId="890313059" sldId="288"/>
        </pc:sldMkLst>
      </pc:sldChg>
      <pc:sldChg chg="del">
        <pc:chgData name="Lu Nuttall" userId="1c58fbf2-f7ea-46fe-bac0-226ba03935b1" providerId="ADAL" clId="{4F846F58-BE1A-4DF2-860E-6943A9D942E8}" dt="2024-09-09T08:58:10.335" v="33" actId="47"/>
        <pc:sldMkLst>
          <pc:docMk/>
          <pc:sldMk cId="4047570071" sldId="289"/>
        </pc:sldMkLst>
      </pc:sldChg>
      <pc:sldChg chg="del">
        <pc:chgData name="Lu Nuttall" userId="1c58fbf2-f7ea-46fe-bac0-226ba03935b1" providerId="ADAL" clId="{4F846F58-BE1A-4DF2-860E-6943A9D942E8}" dt="2024-09-09T08:58:07.536" v="28" actId="47"/>
        <pc:sldMkLst>
          <pc:docMk/>
          <pc:sldMk cId="476238539" sldId="290"/>
        </pc:sldMkLst>
      </pc:sldChg>
      <pc:sldChg chg="del">
        <pc:chgData name="Lu Nuttall" userId="1c58fbf2-f7ea-46fe-bac0-226ba03935b1" providerId="ADAL" clId="{4F846F58-BE1A-4DF2-860E-6943A9D942E8}" dt="2024-09-09T08:58:39.879" v="43" actId="47"/>
        <pc:sldMkLst>
          <pc:docMk/>
          <pc:sldMk cId="1361636393" sldId="293"/>
        </pc:sldMkLst>
      </pc:sldChg>
      <pc:sldChg chg="del">
        <pc:chgData name="Lu Nuttall" userId="1c58fbf2-f7ea-46fe-bac0-226ba03935b1" providerId="ADAL" clId="{4F846F58-BE1A-4DF2-860E-6943A9D942E8}" dt="2024-09-09T08:57:26.734" v="15" actId="47"/>
        <pc:sldMkLst>
          <pc:docMk/>
          <pc:sldMk cId="3981511253" sldId="294"/>
        </pc:sldMkLst>
      </pc:sldChg>
      <pc:sldChg chg="del">
        <pc:chgData name="Lu Nuttall" userId="1c58fbf2-f7ea-46fe-bac0-226ba03935b1" providerId="ADAL" clId="{4F846F58-BE1A-4DF2-860E-6943A9D942E8}" dt="2024-09-09T08:58:11.497" v="35" actId="47"/>
        <pc:sldMkLst>
          <pc:docMk/>
          <pc:sldMk cId="1171016216" sldId="295"/>
        </pc:sldMkLst>
      </pc:sldChg>
      <pc:sldChg chg="del">
        <pc:chgData name="Lu Nuttall" userId="1c58fbf2-f7ea-46fe-bac0-226ba03935b1" providerId="ADAL" clId="{4F846F58-BE1A-4DF2-860E-6943A9D942E8}" dt="2024-09-09T08:58:00.567" v="22" actId="47"/>
        <pc:sldMkLst>
          <pc:docMk/>
          <pc:sldMk cId="1582186920" sldId="296"/>
        </pc:sldMkLst>
      </pc:sldChg>
      <pc:sldChg chg="del">
        <pc:chgData name="Lu Nuttall" userId="1c58fbf2-f7ea-46fe-bac0-226ba03935b1" providerId="ADAL" clId="{4F846F58-BE1A-4DF2-860E-6943A9D942E8}" dt="2024-09-09T08:57:53.661" v="17" actId="47"/>
        <pc:sldMkLst>
          <pc:docMk/>
          <pc:sldMk cId="3759008896" sldId="297"/>
        </pc:sldMkLst>
      </pc:sldChg>
      <pc:sldChg chg="del">
        <pc:chgData name="Lu Nuttall" userId="1c58fbf2-f7ea-46fe-bac0-226ba03935b1" providerId="ADAL" clId="{4F846F58-BE1A-4DF2-860E-6943A9D942E8}" dt="2024-09-09T08:58:01.166" v="24" actId="47"/>
        <pc:sldMkLst>
          <pc:docMk/>
          <pc:sldMk cId="2906145635" sldId="298"/>
        </pc:sldMkLst>
      </pc:sldChg>
      <pc:sldChg chg="del">
        <pc:chgData name="Lu Nuttall" userId="1c58fbf2-f7ea-46fe-bac0-226ba03935b1" providerId="ADAL" clId="{4F846F58-BE1A-4DF2-860E-6943A9D942E8}" dt="2024-09-09T08:58:01.329" v="25" actId="47"/>
        <pc:sldMkLst>
          <pc:docMk/>
          <pc:sldMk cId="3207190838" sldId="299"/>
        </pc:sldMkLst>
      </pc:sldChg>
      <pc:sldChg chg="del">
        <pc:chgData name="Lu Nuttall" userId="1c58fbf2-f7ea-46fe-bac0-226ba03935b1" providerId="ADAL" clId="{4F846F58-BE1A-4DF2-860E-6943A9D942E8}" dt="2024-09-09T08:57:12.589" v="0" actId="47"/>
        <pc:sldMkLst>
          <pc:docMk/>
          <pc:sldMk cId="736959517" sldId="301"/>
        </pc:sldMkLst>
      </pc:sldChg>
      <pc:sldChg chg="del">
        <pc:chgData name="Lu Nuttall" userId="1c58fbf2-f7ea-46fe-bac0-226ba03935b1" providerId="ADAL" clId="{4F846F58-BE1A-4DF2-860E-6943A9D942E8}" dt="2024-09-09T08:57:14.220" v="2" actId="47"/>
        <pc:sldMkLst>
          <pc:docMk/>
          <pc:sldMk cId="2430167295" sldId="302"/>
        </pc:sldMkLst>
      </pc:sldChg>
      <pc:sldChg chg="del">
        <pc:chgData name="Lu Nuttall" userId="1c58fbf2-f7ea-46fe-bac0-226ba03935b1" providerId="ADAL" clId="{4F846F58-BE1A-4DF2-860E-6943A9D942E8}" dt="2024-09-09T08:57:15.896" v="4" actId="47"/>
        <pc:sldMkLst>
          <pc:docMk/>
          <pc:sldMk cId="3806725314" sldId="305"/>
        </pc:sldMkLst>
      </pc:sldChg>
      <pc:sldChg chg="del">
        <pc:chgData name="Lu Nuttall" userId="1c58fbf2-f7ea-46fe-bac0-226ba03935b1" providerId="ADAL" clId="{4F846F58-BE1A-4DF2-860E-6943A9D942E8}" dt="2024-09-09T08:57:18.856" v="6" actId="47"/>
        <pc:sldMkLst>
          <pc:docMk/>
          <pc:sldMk cId="1951806989" sldId="306"/>
        </pc:sldMkLst>
      </pc:sldChg>
      <pc:sldChg chg="del">
        <pc:chgData name="Lu Nuttall" userId="1c58fbf2-f7ea-46fe-bac0-226ba03935b1" providerId="ADAL" clId="{4F846F58-BE1A-4DF2-860E-6943A9D942E8}" dt="2024-09-09T08:57:17.949" v="5" actId="47"/>
        <pc:sldMkLst>
          <pc:docMk/>
          <pc:sldMk cId="196099920" sldId="307"/>
        </pc:sldMkLst>
      </pc:sldChg>
      <pc:sldChg chg="del">
        <pc:chgData name="Lu Nuttall" userId="1c58fbf2-f7ea-46fe-bac0-226ba03935b1" providerId="ADAL" clId="{4F846F58-BE1A-4DF2-860E-6943A9D942E8}" dt="2024-09-09T08:57:19.500" v="7" actId="47"/>
        <pc:sldMkLst>
          <pc:docMk/>
          <pc:sldMk cId="4071471977" sldId="308"/>
        </pc:sldMkLst>
      </pc:sldChg>
      <pc:sldChg chg="del">
        <pc:chgData name="Lu Nuttall" userId="1c58fbf2-f7ea-46fe-bac0-226ba03935b1" providerId="ADAL" clId="{4F846F58-BE1A-4DF2-860E-6943A9D942E8}" dt="2024-09-09T08:57:20.321" v="8" actId="47"/>
        <pc:sldMkLst>
          <pc:docMk/>
          <pc:sldMk cId="695390500" sldId="309"/>
        </pc:sldMkLst>
      </pc:sldChg>
      <pc:sldChg chg="del">
        <pc:chgData name="Lu Nuttall" userId="1c58fbf2-f7ea-46fe-bac0-226ba03935b1" providerId="ADAL" clId="{4F846F58-BE1A-4DF2-860E-6943A9D942E8}" dt="2024-09-09T08:57:21.273" v="9" actId="47"/>
        <pc:sldMkLst>
          <pc:docMk/>
          <pc:sldMk cId="4176946220" sldId="310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11T08:30:29.7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11T08:30:35.3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11T08:30:36.6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2095-0C07-4BBD-90F1-DD9643773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B28320-23ED-40E4-880A-FC23D274F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D0A65-244F-424C-942F-524DC2AA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CC052-C65F-4D48-9C45-93DBFE626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14B82-4CF2-4B30-AE08-74808BC21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691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0A70-754A-4A25-A76F-8E9D19418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6AB80-72EC-4130-BC75-99538155A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F6448-0B0F-4313-977B-19455E453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B934B-929E-4DBE-9F45-36F745822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BAB1F-6ABA-4DD7-8893-2E6B0F93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2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FF98BD-674C-443E-AF15-4E9A20CAEF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0BD49-74C2-4F91-A919-8B2FB40FC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08774-2363-43B3-BD77-365E1897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11EB3-180D-45CD-A78D-D713886E2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F99E3-CBA6-430F-AAB3-2C65305D9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36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361AA-636A-48FD-A810-D7A543E58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E5061-BD24-4308-A00F-E43A2D8A4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C89E0-10FA-465E-A8FF-9B4CCF921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9BA3-0C4F-43A6-A149-0D38BA56D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51FBB-BE5C-4FB8-839C-283F3683E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89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67494-DD96-441A-ACE0-3080D19F0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B55C1-C377-4E84-BDC4-9B8AE5F7F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28E80-C4B3-4CF4-970A-E4A65E84D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EF2E7-290D-4E27-A469-E560FF518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5BCDB-FE70-427A-B2B1-14417B5D6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472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5B9EA-C554-442E-A61A-A9112AE5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E6806-8125-4845-85F2-C2BA8F791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D5658-F5DB-40D4-A669-4B9E46F63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0C339-6728-44DB-A4F3-0FA183B1A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840FC-B784-4AAA-838C-543596BA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61AF9-6EB2-41FF-820E-DB0FCAFE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85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A85A-667F-4452-9086-4B36CC57F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32433-6C3B-4FD3-9B3C-CFA99B5B6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0FEFDE-CA65-4A26-846F-0522464A4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711772-5B56-4C83-B5C4-A79A838F80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BB3A1C-A9F5-4CB0-BDB5-FBEF28F032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C0E872-F5B4-4DFF-89E6-70B729E6D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396417-A970-4C34-9081-0BEA9CA3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BEC389-035D-433F-A7B6-59F8CE1F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93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7B78A-459A-4EDB-9529-2DF05A698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B19D65-6327-45DC-9AD5-6F3243865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DF5CA-8471-4014-8CAD-BCB3C1A1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8C6D08-FD39-41A4-B1A4-FA4F06F79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383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D40D5F-669D-4BA5-A11E-9A95D95D2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7BA9C0-C51F-47A5-AB63-AC97C1F3E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BE495-DD24-4FB7-8226-1C6934D4A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012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FCD32-EE17-4369-BE43-AB41B533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69D69-3F1F-4D88-968F-8F3D7CF2E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4FE02-1DA3-4E7F-B58C-48E2D8819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F843C-3ADC-40BA-9543-000E1A73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C1961-03E5-4D43-8BE9-A55882C1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91484-EA09-474C-ADCE-3A6890691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422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FC708-5BAD-4090-A32E-7B87F6494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9B1135-511A-455F-807A-B0040413C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1C2889-AE3B-4F47-B57C-7E5500613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9E325-588A-4B90-8BEE-6F9EC8BC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87242-1778-4687-B8C8-BBCEC9E9A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21053-185D-4306-B966-D06E5A76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17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695E39-487C-49F4-BFED-20D66AC9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A7A184-35EB-45F0-956A-C1838C87B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25626-6B12-443F-AC01-CA22F9D410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AF014-97A1-4C51-B5A1-C7E02EF585B2}" type="datetimeFigureOut">
              <a:rPr lang="en-GB" smtClean="0"/>
              <a:t>09/09/2024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7CE44-3E47-4864-B1E0-76E86076A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7F21-BF1A-49DF-A31F-4E3E85BD3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32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E60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8A340BFD-187E-4371-BED9-AD9254EA6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280" y="643467"/>
            <a:ext cx="6691970" cy="55710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8C2303-C295-B818-96D5-AD1D6AB86BDA}"/>
              </a:ext>
            </a:extLst>
          </p:cNvPr>
          <p:cNvSpPr txBox="1"/>
          <p:nvPr/>
        </p:nvSpPr>
        <p:spPr>
          <a:xfrm>
            <a:off x="3964532" y="4221191"/>
            <a:ext cx="949910" cy="7128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highlight>
                <a:srgbClr val="C0C0C0"/>
              </a:highligh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6D6E5AE-49A4-6E68-6AFB-8948855D29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910" t="61954" r="62208" b="29107"/>
          <a:stretch/>
        </p:blipFill>
        <p:spPr>
          <a:xfrm>
            <a:off x="3890512" y="4221191"/>
            <a:ext cx="716997" cy="59234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93B554E2-86B7-A3B6-8519-751167613F71}"/>
                  </a:ext>
                </a:extLst>
              </p14:cNvPr>
              <p14:cNvContentPartPr/>
              <p14:nvPr/>
            </p14:nvContentPartPr>
            <p14:xfrm>
              <a:off x="2208165" y="361936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93B554E2-86B7-A3B6-8519-751167613F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90165" y="344296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E9B51E94-D595-04A3-18FB-A504E98516D3}"/>
                  </a:ext>
                </a:extLst>
              </p14:cNvPr>
              <p14:cNvContentPartPr/>
              <p14:nvPr/>
            </p14:nvContentPartPr>
            <p14:xfrm>
              <a:off x="4330365" y="4398976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E9B51E94-D595-04A3-18FB-A504E98516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12365" y="4381336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73E78683-03B3-FDFE-C698-82B96F3D9866}"/>
                  </a:ext>
                </a:extLst>
              </p14:cNvPr>
              <p14:cNvContentPartPr/>
              <p14:nvPr/>
            </p14:nvContentPartPr>
            <p14:xfrm>
              <a:off x="4425045" y="4390696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73E78683-03B3-FDFE-C698-82B96F3D986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07405" y="4372696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4253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56CB64-213E-49CD-8110-96D9EC7D18D5}"/>
              </a:ext>
            </a:extLst>
          </p:cNvPr>
          <p:cNvSpPr txBox="1"/>
          <p:nvPr/>
        </p:nvSpPr>
        <p:spPr>
          <a:xfrm>
            <a:off x="538844" y="674400"/>
            <a:ext cx="1047477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sz="3200" dirty="0"/>
              <a:t>Aa = </a:t>
            </a:r>
            <a:r>
              <a:rPr lang="en-GB" altLang="zh-CN" sz="3200" dirty="0">
                <a:solidFill>
                  <a:srgbClr val="FF0000"/>
                </a:solidFill>
              </a:rPr>
              <a:t>a</a:t>
            </a:r>
            <a:r>
              <a:rPr lang="en-GB" altLang="zh-CN" sz="3200" dirty="0"/>
              <a:t>h     Bb = Bo</a:t>
            </a:r>
            <a:r>
              <a:rPr lang="en-GB" altLang="zh-CN" sz="3200" dirty="0">
                <a:solidFill>
                  <a:srgbClr val="FF0000"/>
                </a:solidFill>
              </a:rPr>
              <a:t>b        </a:t>
            </a:r>
            <a:r>
              <a:rPr lang="en-GB" altLang="zh-CN" sz="3200" dirty="0"/>
              <a:t>Cc = bi</a:t>
            </a:r>
            <a:r>
              <a:rPr lang="en-GB" altLang="zh-CN" sz="3200" dirty="0">
                <a:solidFill>
                  <a:srgbClr val="FF0000"/>
                </a:solidFill>
              </a:rPr>
              <a:t>ts  </a:t>
            </a:r>
            <a:r>
              <a:rPr lang="en-US" altLang="zh-CN" sz="3200" dirty="0">
                <a:solidFill>
                  <a:srgbClr val="FF0000"/>
                </a:solidFill>
              </a:rPr>
              <a:t>c</a:t>
            </a:r>
            <a:r>
              <a:rPr lang="en-US" altLang="zh-CN" sz="3200" dirty="0"/>
              <a:t>heese</a:t>
            </a:r>
            <a:r>
              <a:rPr lang="en-GB" altLang="zh-CN" sz="3200" dirty="0">
                <a:solidFill>
                  <a:srgbClr val="FF0000"/>
                </a:solidFill>
              </a:rPr>
              <a:t>    </a:t>
            </a:r>
            <a:r>
              <a:rPr lang="en-GB" altLang="zh-CN" sz="3200" dirty="0"/>
              <a:t>Dd = </a:t>
            </a:r>
            <a:r>
              <a:rPr lang="en-GB" altLang="zh-CN" sz="3200" dirty="0">
                <a:solidFill>
                  <a:srgbClr val="FF0000"/>
                </a:solidFill>
              </a:rPr>
              <a:t>D</a:t>
            </a:r>
            <a:r>
              <a:rPr lang="en-GB" altLang="zh-CN" sz="3200" dirty="0"/>
              <a:t>oor </a:t>
            </a:r>
            <a:r>
              <a:rPr lang="en-GB" altLang="zh-CN" sz="3200" dirty="0">
                <a:solidFill>
                  <a:srgbClr val="FF0000"/>
                </a:solidFill>
              </a:rPr>
              <a:t>     </a:t>
            </a:r>
          </a:p>
          <a:p>
            <a:endParaRPr lang="en-GB" altLang="zh-CN" sz="3200" dirty="0">
              <a:solidFill>
                <a:srgbClr val="FF0000"/>
              </a:solidFill>
            </a:endParaRPr>
          </a:p>
          <a:p>
            <a:r>
              <a:rPr lang="en-GB" altLang="zh-CN" sz="3200" dirty="0" err="1"/>
              <a:t>Ee</a:t>
            </a:r>
            <a:r>
              <a:rPr lang="en-GB" altLang="zh-CN" sz="3200" dirty="0"/>
              <a:t> = el</a:t>
            </a:r>
            <a:r>
              <a:rPr lang="en-GB" altLang="zh-CN" sz="3200" dirty="0">
                <a:solidFill>
                  <a:srgbClr val="FF0000"/>
                </a:solidFill>
              </a:rPr>
              <a:t>e</a:t>
            </a:r>
            <a:r>
              <a:rPr lang="en-GB" altLang="zh-CN" sz="3200" dirty="0"/>
              <a:t>phant or </a:t>
            </a:r>
            <a:r>
              <a:rPr lang="en-GB" altLang="zh-CN" sz="3200" dirty="0" err="1">
                <a:solidFill>
                  <a:srgbClr val="FF0000"/>
                </a:solidFill>
              </a:rPr>
              <a:t>e</a:t>
            </a:r>
            <a:r>
              <a:rPr lang="en-GB" altLang="zh-CN" sz="3200" dirty="0" err="1"/>
              <a:t>rrrr</a:t>
            </a:r>
            <a:r>
              <a:rPr lang="en-GB" altLang="zh-CN" sz="3200" dirty="0"/>
              <a:t>    Ff = </a:t>
            </a:r>
            <a:r>
              <a:rPr lang="en-GB" altLang="zh-CN" sz="3200" dirty="0">
                <a:solidFill>
                  <a:srgbClr val="FF0000"/>
                </a:solidFill>
              </a:rPr>
              <a:t>f</a:t>
            </a:r>
            <a:r>
              <a:rPr lang="en-GB" altLang="zh-CN" sz="3200" dirty="0"/>
              <a:t>ar    Gg = </a:t>
            </a:r>
            <a:r>
              <a:rPr lang="en-GB" altLang="zh-CN" sz="3200" dirty="0">
                <a:solidFill>
                  <a:srgbClr val="FF0000"/>
                </a:solidFill>
              </a:rPr>
              <a:t>g</a:t>
            </a:r>
            <a:r>
              <a:rPr lang="en-GB" altLang="zh-CN" sz="3200" dirty="0"/>
              <a:t>oogle      </a:t>
            </a:r>
            <a:r>
              <a:rPr lang="en-GB" altLang="zh-CN" sz="3200" dirty="0" err="1"/>
              <a:t>Hh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h</a:t>
            </a:r>
            <a:r>
              <a:rPr lang="en-GB" altLang="zh-CN" sz="3200" dirty="0"/>
              <a:t>ey  </a:t>
            </a:r>
          </a:p>
          <a:p>
            <a:endParaRPr lang="en-GB" altLang="zh-CN" sz="3200" dirty="0"/>
          </a:p>
          <a:p>
            <a:r>
              <a:rPr lang="en-GB" altLang="zh-CN" sz="3200" dirty="0" err="1"/>
              <a:t>Jj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j</a:t>
            </a:r>
            <a:r>
              <a:rPr lang="en-GB" altLang="zh-CN" sz="3200" dirty="0"/>
              <a:t>eep      Kk = boo</a:t>
            </a:r>
            <a:r>
              <a:rPr lang="en-GB" altLang="zh-CN" sz="3200" dirty="0">
                <a:solidFill>
                  <a:srgbClr val="FF0000"/>
                </a:solidFill>
              </a:rPr>
              <a:t>k </a:t>
            </a:r>
            <a:r>
              <a:rPr lang="en-GB" altLang="zh-CN" sz="3200" dirty="0"/>
              <a:t>      </a:t>
            </a:r>
            <a:r>
              <a:rPr lang="en-GB" altLang="zh-CN" sz="3200" dirty="0" err="1"/>
              <a:t>Ll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l</a:t>
            </a:r>
            <a:r>
              <a:rPr lang="en-GB" altLang="zh-CN" sz="3200" dirty="0"/>
              <a:t>ight    Mm = </a:t>
            </a:r>
            <a:r>
              <a:rPr lang="en-GB" altLang="zh-CN" sz="3200" dirty="0">
                <a:solidFill>
                  <a:srgbClr val="FF0000"/>
                </a:solidFill>
              </a:rPr>
              <a:t>M</a:t>
            </a:r>
            <a:r>
              <a:rPr lang="en-GB" altLang="zh-CN" sz="3200" dirty="0"/>
              <a:t>um</a:t>
            </a:r>
            <a:r>
              <a:rPr lang="en-GB" altLang="zh-CN" sz="3200" dirty="0">
                <a:solidFill>
                  <a:srgbClr val="FF0000"/>
                </a:solidFill>
              </a:rPr>
              <a:t>      </a:t>
            </a:r>
          </a:p>
          <a:p>
            <a:endParaRPr lang="en-GB" altLang="zh-CN" sz="3200" dirty="0">
              <a:solidFill>
                <a:srgbClr val="FF0000"/>
              </a:solidFill>
            </a:endParaRPr>
          </a:p>
          <a:p>
            <a:r>
              <a:rPr lang="en-GB" altLang="zh-CN" sz="3200" dirty="0" err="1"/>
              <a:t>Nn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n</a:t>
            </a:r>
            <a:r>
              <a:rPr lang="en-GB" altLang="zh-CN" sz="3200" dirty="0"/>
              <a:t>urse       </a:t>
            </a:r>
            <a:r>
              <a:rPr lang="en-GB" altLang="zh-CN" sz="3200" dirty="0" err="1"/>
              <a:t>Oo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ou</a:t>
            </a:r>
            <a:r>
              <a:rPr lang="en-GB" altLang="zh-CN" sz="3200" dirty="0"/>
              <a:t>ch</a:t>
            </a:r>
            <a:r>
              <a:rPr lang="en-GB" altLang="zh-CN" sz="3200" dirty="0">
                <a:solidFill>
                  <a:srgbClr val="FF0000"/>
                </a:solidFill>
              </a:rPr>
              <a:t> </a:t>
            </a:r>
            <a:r>
              <a:rPr lang="en-GB" altLang="zh-CN" sz="3200" dirty="0"/>
              <a:t>      Pp = po</a:t>
            </a:r>
            <a:r>
              <a:rPr lang="en-GB" altLang="zh-CN" sz="3200" dirty="0">
                <a:solidFill>
                  <a:srgbClr val="FF0000"/>
                </a:solidFill>
              </a:rPr>
              <a:t>p         </a:t>
            </a:r>
            <a:r>
              <a:rPr lang="en-GB" altLang="zh-CN" sz="3200" dirty="0" err="1"/>
              <a:t>Qq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ch</a:t>
            </a:r>
            <a:r>
              <a:rPr lang="en-GB" altLang="zh-CN" sz="3200" dirty="0"/>
              <a:t>eese</a:t>
            </a:r>
          </a:p>
          <a:p>
            <a:endParaRPr lang="en-GB" sz="3200" dirty="0"/>
          </a:p>
          <a:p>
            <a:r>
              <a:rPr lang="en-GB" sz="3200" dirty="0"/>
              <a:t>Rr = mea</a:t>
            </a:r>
            <a:r>
              <a:rPr lang="en-GB" sz="3200" dirty="0">
                <a:solidFill>
                  <a:srgbClr val="FF0000"/>
                </a:solidFill>
              </a:rPr>
              <a:t>s</a:t>
            </a:r>
            <a:r>
              <a:rPr lang="en-GB" sz="3200" dirty="0"/>
              <a:t>ure or </a:t>
            </a:r>
            <a:r>
              <a:rPr lang="en-GB" sz="3200" dirty="0">
                <a:solidFill>
                  <a:srgbClr val="FF0000"/>
                </a:solidFill>
              </a:rPr>
              <a:t>r</a:t>
            </a:r>
            <a:r>
              <a:rPr lang="en-GB" sz="3200" dirty="0"/>
              <a:t>aw    Ss = </a:t>
            </a:r>
            <a:r>
              <a:rPr lang="en-GB" sz="3200" dirty="0">
                <a:solidFill>
                  <a:srgbClr val="FF0000"/>
                </a:solidFill>
              </a:rPr>
              <a:t>S</a:t>
            </a:r>
            <a:r>
              <a:rPr lang="en-GB" sz="3200" dirty="0"/>
              <a:t>ir</a:t>
            </a:r>
            <a:r>
              <a:rPr lang="en-GB" sz="3200" dirty="0">
                <a:solidFill>
                  <a:srgbClr val="FF0000"/>
                </a:solidFill>
              </a:rPr>
              <a:t>        </a:t>
            </a:r>
            <a:r>
              <a:rPr lang="en-GB" sz="3200" dirty="0"/>
              <a:t>Tt = </a:t>
            </a:r>
            <a:r>
              <a:rPr lang="en-GB" sz="3200" dirty="0">
                <a:solidFill>
                  <a:srgbClr val="FF0000"/>
                </a:solidFill>
              </a:rPr>
              <a:t>T</a:t>
            </a:r>
            <a:r>
              <a:rPr lang="en-GB" sz="3200" dirty="0"/>
              <a:t>ea     Wu = </a:t>
            </a:r>
            <a:r>
              <a:rPr lang="en-GB" sz="3200" dirty="0">
                <a:solidFill>
                  <a:srgbClr val="FF0000"/>
                </a:solidFill>
              </a:rPr>
              <a:t>w</a:t>
            </a:r>
            <a:r>
              <a:rPr lang="en-GB" sz="3200" dirty="0"/>
              <a:t>hat      </a:t>
            </a:r>
          </a:p>
          <a:p>
            <a:endParaRPr lang="en-GB" sz="3200" dirty="0"/>
          </a:p>
          <a:p>
            <a:r>
              <a:rPr lang="en-GB" sz="3200" dirty="0"/>
              <a:t> Xx = </a:t>
            </a:r>
            <a:r>
              <a:rPr lang="en-GB" sz="3200" dirty="0">
                <a:solidFill>
                  <a:srgbClr val="FF0000"/>
                </a:solidFill>
              </a:rPr>
              <a:t>Sh</a:t>
            </a:r>
            <a:r>
              <a:rPr lang="en-GB" sz="3200" dirty="0"/>
              <a:t>eep      </a:t>
            </a:r>
            <a:r>
              <a:rPr lang="en-GB" sz="3200" dirty="0" err="1"/>
              <a:t>Yy</a:t>
            </a:r>
            <a:r>
              <a:rPr lang="en-GB" sz="3200" dirty="0"/>
              <a:t> / </a:t>
            </a:r>
            <a:r>
              <a:rPr lang="en-GB" sz="3200" dirty="0" err="1"/>
              <a:t>i</a:t>
            </a:r>
            <a:r>
              <a:rPr lang="en-GB" sz="3200" dirty="0"/>
              <a:t> = </a:t>
            </a:r>
            <a:r>
              <a:rPr lang="en-GB" sz="3200" dirty="0">
                <a:solidFill>
                  <a:srgbClr val="FF0000"/>
                </a:solidFill>
              </a:rPr>
              <a:t>ea</a:t>
            </a:r>
            <a:r>
              <a:rPr lang="en-GB" sz="3200" dirty="0"/>
              <a:t>sy       </a:t>
            </a:r>
            <a:r>
              <a:rPr lang="en-GB" sz="3200" dirty="0" err="1"/>
              <a:t>Zz</a:t>
            </a:r>
            <a:r>
              <a:rPr lang="en-GB" sz="3200" dirty="0"/>
              <a:t> = </a:t>
            </a:r>
            <a:r>
              <a:rPr lang="en-GB" sz="3200" dirty="0">
                <a:solidFill>
                  <a:srgbClr val="FF0000"/>
                </a:solidFill>
              </a:rPr>
              <a:t>Z</a:t>
            </a:r>
            <a:r>
              <a:rPr lang="en-GB" sz="3200" dirty="0"/>
              <a:t>oo  </a:t>
            </a:r>
          </a:p>
        </p:txBody>
      </p:sp>
    </p:spTree>
    <p:extLst>
      <p:ext uri="{BB962C8B-B14F-4D97-AF65-F5344CB8AC3E}">
        <p14:creationId xmlns:p14="http://schemas.microsoft.com/office/powerpoint/2010/main" val="2075763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057F436C05CC4EA19FB004D814A2B5" ma:contentTypeVersion="13" ma:contentTypeDescription="Create a new document." ma:contentTypeScope="" ma:versionID="3664b34d86add54ead2cea7cb0672097">
  <xsd:schema xmlns:xsd="http://www.w3.org/2001/XMLSchema" xmlns:xs="http://www.w3.org/2001/XMLSchema" xmlns:p="http://schemas.microsoft.com/office/2006/metadata/properties" xmlns:ns3="155b0626-6766-41b9-8e6c-b8f0a0342d4b" xmlns:ns4="984062c8-1574-4c2e-ac4e-241f1252bd2a" targetNamespace="http://schemas.microsoft.com/office/2006/metadata/properties" ma:root="true" ma:fieldsID="c24d2e3558be1b32deb0162ea53018ba" ns3:_="" ns4:_="">
    <xsd:import namespace="155b0626-6766-41b9-8e6c-b8f0a0342d4b"/>
    <xsd:import namespace="984062c8-1574-4c2e-ac4e-241f1252bd2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5b0626-6766-41b9-8e6c-b8f0a0342d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4062c8-1574-4c2e-ac4e-241f1252bd2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150251-E5F8-43CF-B3E9-BF299221F97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15E947E-1FAD-49F3-B949-9AD4E93F55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574F4B-1E03-4E64-A985-9D1DE66759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5b0626-6766-41b9-8e6c-b8f0a0342d4b"/>
    <ds:schemaRef ds:uri="984062c8-1574-4c2e-ac4e-241f1252bd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77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 Nuttall</dc:creator>
  <cp:lastModifiedBy>Lu Nuttall</cp:lastModifiedBy>
  <cp:revision>5</cp:revision>
  <dcterms:created xsi:type="dcterms:W3CDTF">2020-10-16T20:02:22Z</dcterms:created>
  <dcterms:modified xsi:type="dcterms:W3CDTF">2024-09-09T08:59:04Z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2cfb277-e402-4e8d-a57e-f9bc28430740_Enabled">
    <vt:lpwstr>true</vt:lpwstr>
  </property>
  <property fmtid="{D5CDD505-2E9C-101B-9397-08002B2CF9AE}" pid="3" name="MSIP_Label_62cfb277-e402-4e8d-a57e-f9bc28430740_SetDate">
    <vt:lpwstr>2023-09-09T09:32:43Z</vt:lpwstr>
  </property>
  <property fmtid="{D5CDD505-2E9C-101B-9397-08002B2CF9AE}" pid="4" name="MSIP_Label_62cfb277-e402-4e8d-a57e-f9bc28430740_Method">
    <vt:lpwstr>Privileged</vt:lpwstr>
  </property>
  <property fmtid="{D5CDD505-2E9C-101B-9397-08002B2CF9AE}" pid="5" name="MSIP_Label_62cfb277-e402-4e8d-a57e-f9bc28430740_Name">
    <vt:lpwstr>Public</vt:lpwstr>
  </property>
  <property fmtid="{D5CDD505-2E9C-101B-9397-08002B2CF9AE}" pid="6" name="MSIP_Label_62cfb277-e402-4e8d-a57e-f9bc28430740_SiteId">
    <vt:lpwstr>100b3c99-f3e2-4da0-9c8a-b9d345742c36</vt:lpwstr>
  </property>
  <property fmtid="{D5CDD505-2E9C-101B-9397-08002B2CF9AE}" pid="7" name="MSIP_Label_62cfb277-e402-4e8d-a57e-f9bc28430740_ActionId">
    <vt:lpwstr>cdd9f6c7-d0d2-4a36-a68e-a1d59cdd1189</vt:lpwstr>
  </property>
  <property fmtid="{D5CDD505-2E9C-101B-9397-08002B2CF9AE}" pid="8" name="MSIP_Label_62cfb277-e402-4e8d-a57e-f9bc28430740_ContentBits">
    <vt:lpwstr>0</vt:lpwstr>
  </property>
</Properties>
</file>