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2" r:id="rId5"/>
    <p:sldId id="258" r:id="rId6"/>
    <p:sldId id="305" r:id="rId7"/>
    <p:sldId id="307" r:id="rId8"/>
    <p:sldId id="306" r:id="rId9"/>
    <p:sldId id="262" r:id="rId10"/>
    <p:sldId id="263" r:id="rId11"/>
    <p:sldId id="269" r:id="rId12"/>
    <p:sldId id="308" r:id="rId13"/>
    <p:sldId id="309" r:id="rId14"/>
    <p:sldId id="31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 Nuttall" userId="1c58fbf2-f7ea-46fe-bac0-226ba03935b1" providerId="ADAL" clId="{52BB3B50-9FB7-420C-8ACE-E9B0EBED07CC}"/>
    <pc:docChg chg="undo custSel addSld delSld">
      <pc:chgData name="Lu Nuttall" userId="1c58fbf2-f7ea-46fe-bac0-226ba03935b1" providerId="ADAL" clId="{52BB3B50-9FB7-420C-8ACE-E9B0EBED07CC}" dt="2024-09-24T17:16:54.382" v="40" actId="47"/>
      <pc:docMkLst>
        <pc:docMk/>
      </pc:docMkLst>
      <pc:sldChg chg="del">
        <pc:chgData name="Lu Nuttall" userId="1c58fbf2-f7ea-46fe-bac0-226ba03935b1" providerId="ADAL" clId="{52BB3B50-9FB7-420C-8ACE-E9B0EBED07CC}" dt="2024-09-24T17:15:45.074" v="3" actId="47"/>
        <pc:sldMkLst>
          <pc:docMk/>
          <pc:sldMk cId="2127937470" sldId="257"/>
        </pc:sldMkLst>
      </pc:sldChg>
      <pc:sldChg chg="del">
        <pc:chgData name="Lu Nuttall" userId="1c58fbf2-f7ea-46fe-bac0-226ba03935b1" providerId="ADAL" clId="{52BB3B50-9FB7-420C-8ACE-E9B0EBED07CC}" dt="2024-09-24T17:16:40.964" v="35" actId="47"/>
        <pc:sldMkLst>
          <pc:docMk/>
          <pc:sldMk cId="2712246898" sldId="259"/>
        </pc:sldMkLst>
      </pc:sldChg>
      <pc:sldChg chg="del">
        <pc:chgData name="Lu Nuttall" userId="1c58fbf2-f7ea-46fe-bac0-226ba03935b1" providerId="ADAL" clId="{52BB3B50-9FB7-420C-8ACE-E9B0EBED07CC}" dt="2024-09-24T17:16:40.543" v="34" actId="47"/>
        <pc:sldMkLst>
          <pc:docMk/>
          <pc:sldMk cId="3669359621" sldId="260"/>
        </pc:sldMkLst>
      </pc:sldChg>
      <pc:sldChg chg="del">
        <pc:chgData name="Lu Nuttall" userId="1c58fbf2-f7ea-46fe-bac0-226ba03935b1" providerId="ADAL" clId="{52BB3B50-9FB7-420C-8ACE-E9B0EBED07CC}" dt="2024-09-24T17:16:05.670" v="6" actId="47"/>
        <pc:sldMkLst>
          <pc:docMk/>
          <pc:sldMk cId="1789380866" sldId="261"/>
        </pc:sldMkLst>
      </pc:sldChg>
      <pc:sldChg chg="add del">
        <pc:chgData name="Lu Nuttall" userId="1c58fbf2-f7ea-46fe-bac0-226ba03935b1" providerId="ADAL" clId="{52BB3B50-9FB7-420C-8ACE-E9B0EBED07CC}" dt="2024-09-24T17:16:28.999" v="33" actId="47"/>
        <pc:sldMkLst>
          <pc:docMk/>
          <pc:sldMk cId="2260162921" sldId="262"/>
        </pc:sldMkLst>
      </pc:sldChg>
      <pc:sldChg chg="del">
        <pc:chgData name="Lu Nuttall" userId="1c58fbf2-f7ea-46fe-bac0-226ba03935b1" providerId="ADAL" clId="{52BB3B50-9FB7-420C-8ACE-E9B0EBED07CC}" dt="2024-09-24T17:16:41.379" v="36" actId="47"/>
        <pc:sldMkLst>
          <pc:docMk/>
          <pc:sldMk cId="2551398083" sldId="265"/>
        </pc:sldMkLst>
      </pc:sldChg>
      <pc:sldChg chg="del">
        <pc:chgData name="Lu Nuttall" userId="1c58fbf2-f7ea-46fe-bac0-226ba03935b1" providerId="ADAL" clId="{52BB3B50-9FB7-420C-8ACE-E9B0EBED07CC}" dt="2024-09-24T17:16:41.913" v="37" actId="47"/>
        <pc:sldMkLst>
          <pc:docMk/>
          <pc:sldMk cId="370584424" sldId="266"/>
        </pc:sldMkLst>
      </pc:sldChg>
      <pc:sldChg chg="del">
        <pc:chgData name="Lu Nuttall" userId="1c58fbf2-f7ea-46fe-bac0-226ba03935b1" providerId="ADAL" clId="{52BB3B50-9FB7-420C-8ACE-E9B0EBED07CC}" dt="2024-09-24T17:16:43.357" v="39" actId="47"/>
        <pc:sldMkLst>
          <pc:docMk/>
          <pc:sldMk cId="334967658" sldId="267"/>
        </pc:sldMkLst>
      </pc:sldChg>
      <pc:sldChg chg="del">
        <pc:chgData name="Lu Nuttall" userId="1c58fbf2-f7ea-46fe-bac0-226ba03935b1" providerId="ADAL" clId="{52BB3B50-9FB7-420C-8ACE-E9B0EBED07CC}" dt="2024-09-24T17:16:42.584" v="38" actId="47"/>
        <pc:sldMkLst>
          <pc:docMk/>
          <pc:sldMk cId="2290563987" sldId="268"/>
        </pc:sldMkLst>
      </pc:sldChg>
      <pc:sldChg chg="del">
        <pc:chgData name="Lu Nuttall" userId="1c58fbf2-f7ea-46fe-bac0-226ba03935b1" providerId="ADAL" clId="{52BB3B50-9FB7-420C-8ACE-E9B0EBED07CC}" dt="2024-09-24T17:16:21.562" v="26" actId="47"/>
        <pc:sldMkLst>
          <pc:docMk/>
          <pc:sldMk cId="2255527083" sldId="271"/>
        </pc:sldMkLst>
      </pc:sldChg>
      <pc:sldChg chg="del">
        <pc:chgData name="Lu Nuttall" userId="1c58fbf2-f7ea-46fe-bac0-226ba03935b1" providerId="ADAL" clId="{52BB3B50-9FB7-420C-8ACE-E9B0EBED07CC}" dt="2024-09-24T17:16:06.891" v="7" actId="47"/>
        <pc:sldMkLst>
          <pc:docMk/>
          <pc:sldMk cId="1613092057" sldId="272"/>
        </pc:sldMkLst>
      </pc:sldChg>
      <pc:sldChg chg="del">
        <pc:chgData name="Lu Nuttall" userId="1c58fbf2-f7ea-46fe-bac0-226ba03935b1" providerId="ADAL" clId="{52BB3B50-9FB7-420C-8ACE-E9B0EBED07CC}" dt="2024-09-24T17:16:21.157" v="25" actId="47"/>
        <pc:sldMkLst>
          <pc:docMk/>
          <pc:sldMk cId="1412997402" sldId="273"/>
        </pc:sldMkLst>
      </pc:sldChg>
      <pc:sldChg chg="del">
        <pc:chgData name="Lu Nuttall" userId="1c58fbf2-f7ea-46fe-bac0-226ba03935b1" providerId="ADAL" clId="{52BB3B50-9FB7-420C-8ACE-E9B0EBED07CC}" dt="2024-09-24T17:16:18.191" v="17" actId="47"/>
        <pc:sldMkLst>
          <pc:docMk/>
          <pc:sldMk cId="2327335973" sldId="274"/>
        </pc:sldMkLst>
      </pc:sldChg>
      <pc:sldChg chg="del">
        <pc:chgData name="Lu Nuttall" userId="1c58fbf2-f7ea-46fe-bac0-226ba03935b1" providerId="ADAL" clId="{52BB3B50-9FB7-420C-8ACE-E9B0EBED07CC}" dt="2024-09-24T17:16:22.395" v="28" actId="47"/>
        <pc:sldMkLst>
          <pc:docMk/>
          <pc:sldMk cId="2346517936" sldId="275"/>
        </pc:sldMkLst>
      </pc:sldChg>
      <pc:sldChg chg="del">
        <pc:chgData name="Lu Nuttall" userId="1c58fbf2-f7ea-46fe-bac0-226ba03935b1" providerId="ADAL" clId="{52BB3B50-9FB7-420C-8ACE-E9B0EBED07CC}" dt="2024-09-24T17:16:20.316" v="23" actId="47"/>
        <pc:sldMkLst>
          <pc:docMk/>
          <pc:sldMk cId="2737414578" sldId="276"/>
        </pc:sldMkLst>
      </pc:sldChg>
      <pc:sldChg chg="del">
        <pc:chgData name="Lu Nuttall" userId="1c58fbf2-f7ea-46fe-bac0-226ba03935b1" providerId="ADAL" clId="{52BB3B50-9FB7-420C-8ACE-E9B0EBED07CC}" dt="2024-09-24T17:16:17.581" v="15" actId="47"/>
        <pc:sldMkLst>
          <pc:docMk/>
          <pc:sldMk cId="716181761" sldId="278"/>
        </pc:sldMkLst>
      </pc:sldChg>
      <pc:sldChg chg="del">
        <pc:chgData name="Lu Nuttall" userId="1c58fbf2-f7ea-46fe-bac0-226ba03935b1" providerId="ADAL" clId="{52BB3B50-9FB7-420C-8ACE-E9B0EBED07CC}" dt="2024-09-24T17:16:21.967" v="27" actId="47"/>
        <pc:sldMkLst>
          <pc:docMk/>
          <pc:sldMk cId="3146792540" sldId="279"/>
        </pc:sldMkLst>
      </pc:sldChg>
      <pc:sldChg chg="del">
        <pc:chgData name="Lu Nuttall" userId="1c58fbf2-f7ea-46fe-bac0-226ba03935b1" providerId="ADAL" clId="{52BB3B50-9FB7-420C-8ACE-E9B0EBED07CC}" dt="2024-09-24T17:16:19.881" v="22" actId="47"/>
        <pc:sldMkLst>
          <pc:docMk/>
          <pc:sldMk cId="1041443008" sldId="280"/>
        </pc:sldMkLst>
      </pc:sldChg>
      <pc:sldChg chg="del">
        <pc:chgData name="Lu Nuttall" userId="1c58fbf2-f7ea-46fe-bac0-226ba03935b1" providerId="ADAL" clId="{52BB3B50-9FB7-420C-8ACE-E9B0EBED07CC}" dt="2024-09-24T17:16:15.646" v="12" actId="47"/>
        <pc:sldMkLst>
          <pc:docMk/>
          <pc:sldMk cId="275371490" sldId="281"/>
        </pc:sldMkLst>
      </pc:sldChg>
      <pc:sldChg chg="del">
        <pc:chgData name="Lu Nuttall" userId="1c58fbf2-f7ea-46fe-bac0-226ba03935b1" providerId="ADAL" clId="{52BB3B50-9FB7-420C-8ACE-E9B0EBED07CC}" dt="2024-09-24T17:16:18.696" v="19" actId="47"/>
        <pc:sldMkLst>
          <pc:docMk/>
          <pc:sldMk cId="1713220668" sldId="282"/>
        </pc:sldMkLst>
      </pc:sldChg>
      <pc:sldChg chg="del">
        <pc:chgData name="Lu Nuttall" userId="1c58fbf2-f7ea-46fe-bac0-226ba03935b1" providerId="ADAL" clId="{52BB3B50-9FB7-420C-8ACE-E9B0EBED07CC}" dt="2024-09-24T17:16:14.169" v="10" actId="47"/>
        <pc:sldMkLst>
          <pc:docMk/>
          <pc:sldMk cId="4281628723" sldId="283"/>
        </pc:sldMkLst>
      </pc:sldChg>
      <pc:sldChg chg="del">
        <pc:chgData name="Lu Nuttall" userId="1c58fbf2-f7ea-46fe-bac0-226ba03935b1" providerId="ADAL" clId="{52BB3B50-9FB7-420C-8ACE-E9B0EBED07CC}" dt="2024-09-24T17:16:13.141" v="9" actId="47"/>
        <pc:sldMkLst>
          <pc:docMk/>
          <pc:sldMk cId="2353539024" sldId="284"/>
        </pc:sldMkLst>
      </pc:sldChg>
      <pc:sldChg chg="del">
        <pc:chgData name="Lu Nuttall" userId="1c58fbf2-f7ea-46fe-bac0-226ba03935b1" providerId="ADAL" clId="{52BB3B50-9FB7-420C-8ACE-E9B0EBED07CC}" dt="2024-09-24T17:16:08.075" v="8" actId="47"/>
        <pc:sldMkLst>
          <pc:docMk/>
          <pc:sldMk cId="942385657" sldId="285"/>
        </pc:sldMkLst>
      </pc:sldChg>
      <pc:sldChg chg="del">
        <pc:chgData name="Lu Nuttall" userId="1c58fbf2-f7ea-46fe-bac0-226ba03935b1" providerId="ADAL" clId="{52BB3B50-9FB7-420C-8ACE-E9B0EBED07CC}" dt="2024-09-24T17:16:17.102" v="14" actId="47"/>
        <pc:sldMkLst>
          <pc:docMk/>
          <pc:sldMk cId="3305540700" sldId="286"/>
        </pc:sldMkLst>
      </pc:sldChg>
      <pc:sldChg chg="del">
        <pc:chgData name="Lu Nuttall" userId="1c58fbf2-f7ea-46fe-bac0-226ba03935b1" providerId="ADAL" clId="{52BB3B50-9FB7-420C-8ACE-E9B0EBED07CC}" dt="2024-09-24T17:16:17.891" v="16" actId="47"/>
        <pc:sldMkLst>
          <pc:docMk/>
          <pc:sldMk cId="1137643601" sldId="287"/>
        </pc:sldMkLst>
      </pc:sldChg>
      <pc:sldChg chg="del">
        <pc:chgData name="Lu Nuttall" userId="1c58fbf2-f7ea-46fe-bac0-226ba03935b1" providerId="ADAL" clId="{52BB3B50-9FB7-420C-8ACE-E9B0EBED07CC}" dt="2024-09-24T17:16:23.255" v="30" actId="47"/>
        <pc:sldMkLst>
          <pc:docMk/>
          <pc:sldMk cId="890313059" sldId="288"/>
        </pc:sldMkLst>
      </pc:sldChg>
      <pc:sldChg chg="del">
        <pc:chgData name="Lu Nuttall" userId="1c58fbf2-f7ea-46fe-bac0-226ba03935b1" providerId="ADAL" clId="{52BB3B50-9FB7-420C-8ACE-E9B0EBED07CC}" dt="2024-09-24T17:16:22.817" v="29" actId="47"/>
        <pc:sldMkLst>
          <pc:docMk/>
          <pc:sldMk cId="4047570071" sldId="289"/>
        </pc:sldMkLst>
      </pc:sldChg>
      <pc:sldChg chg="del">
        <pc:chgData name="Lu Nuttall" userId="1c58fbf2-f7ea-46fe-bac0-226ba03935b1" providerId="ADAL" clId="{52BB3B50-9FB7-420C-8ACE-E9B0EBED07CC}" dt="2024-09-24T17:16:20.735" v="24" actId="47"/>
        <pc:sldMkLst>
          <pc:docMk/>
          <pc:sldMk cId="476238539" sldId="290"/>
        </pc:sldMkLst>
      </pc:sldChg>
      <pc:sldChg chg="del">
        <pc:chgData name="Lu Nuttall" userId="1c58fbf2-f7ea-46fe-bac0-226ba03935b1" providerId="ADAL" clId="{52BB3B50-9FB7-420C-8ACE-E9B0EBED07CC}" dt="2024-09-24T17:16:54.382" v="40" actId="47"/>
        <pc:sldMkLst>
          <pc:docMk/>
          <pc:sldMk cId="1361636393" sldId="293"/>
        </pc:sldMkLst>
      </pc:sldChg>
      <pc:sldChg chg="del">
        <pc:chgData name="Lu Nuttall" userId="1c58fbf2-f7ea-46fe-bac0-226ba03935b1" providerId="ADAL" clId="{52BB3B50-9FB7-420C-8ACE-E9B0EBED07CC}" dt="2024-09-24T17:16:14.923" v="11" actId="47"/>
        <pc:sldMkLst>
          <pc:docMk/>
          <pc:sldMk cId="3981511253" sldId="294"/>
        </pc:sldMkLst>
      </pc:sldChg>
      <pc:sldChg chg="del">
        <pc:chgData name="Lu Nuttall" userId="1c58fbf2-f7ea-46fe-bac0-226ba03935b1" providerId="ADAL" clId="{52BB3B50-9FB7-420C-8ACE-E9B0EBED07CC}" dt="2024-09-24T17:16:23.668" v="31" actId="47"/>
        <pc:sldMkLst>
          <pc:docMk/>
          <pc:sldMk cId="1171016216" sldId="295"/>
        </pc:sldMkLst>
      </pc:sldChg>
      <pc:sldChg chg="del">
        <pc:chgData name="Lu Nuttall" userId="1c58fbf2-f7ea-46fe-bac0-226ba03935b1" providerId="ADAL" clId="{52BB3B50-9FB7-420C-8ACE-E9B0EBED07CC}" dt="2024-09-24T17:16:18.431" v="18" actId="47"/>
        <pc:sldMkLst>
          <pc:docMk/>
          <pc:sldMk cId="1582186920" sldId="296"/>
        </pc:sldMkLst>
      </pc:sldChg>
      <pc:sldChg chg="del">
        <pc:chgData name="Lu Nuttall" userId="1c58fbf2-f7ea-46fe-bac0-226ba03935b1" providerId="ADAL" clId="{52BB3B50-9FB7-420C-8ACE-E9B0EBED07CC}" dt="2024-09-24T17:16:16.620" v="13" actId="47"/>
        <pc:sldMkLst>
          <pc:docMk/>
          <pc:sldMk cId="3759008896" sldId="297"/>
        </pc:sldMkLst>
      </pc:sldChg>
      <pc:sldChg chg="del">
        <pc:chgData name="Lu Nuttall" userId="1c58fbf2-f7ea-46fe-bac0-226ba03935b1" providerId="ADAL" clId="{52BB3B50-9FB7-420C-8ACE-E9B0EBED07CC}" dt="2024-09-24T17:16:19.016" v="20" actId="47"/>
        <pc:sldMkLst>
          <pc:docMk/>
          <pc:sldMk cId="2906145635" sldId="298"/>
        </pc:sldMkLst>
      </pc:sldChg>
      <pc:sldChg chg="del">
        <pc:chgData name="Lu Nuttall" userId="1c58fbf2-f7ea-46fe-bac0-226ba03935b1" providerId="ADAL" clId="{52BB3B50-9FB7-420C-8ACE-E9B0EBED07CC}" dt="2024-09-24T17:16:19.428" v="21" actId="47"/>
        <pc:sldMkLst>
          <pc:docMk/>
          <pc:sldMk cId="3207190838" sldId="299"/>
        </pc:sldMkLst>
      </pc:sldChg>
      <pc:sldChg chg="del">
        <pc:chgData name="Lu Nuttall" userId="1c58fbf2-f7ea-46fe-bac0-226ba03935b1" providerId="ADAL" clId="{52BB3B50-9FB7-420C-8ACE-E9B0EBED07CC}" dt="2024-09-24T17:15:35.616" v="0" actId="47"/>
        <pc:sldMkLst>
          <pc:docMk/>
          <pc:sldMk cId="542536489" sldId="300"/>
        </pc:sldMkLst>
      </pc:sldChg>
      <pc:sldChg chg="del">
        <pc:chgData name="Lu Nuttall" userId="1c58fbf2-f7ea-46fe-bac0-226ba03935b1" providerId="ADAL" clId="{52BB3B50-9FB7-420C-8ACE-E9B0EBED07CC}" dt="2024-09-24T17:15:44.263" v="2" actId="47"/>
        <pc:sldMkLst>
          <pc:docMk/>
          <pc:sldMk cId="736959517" sldId="301"/>
        </pc:sldMkLst>
      </pc:sldChg>
      <pc:sldChg chg="add del">
        <pc:chgData name="Lu Nuttall" userId="1c58fbf2-f7ea-46fe-bac0-226ba03935b1" providerId="ADAL" clId="{52BB3B50-9FB7-420C-8ACE-E9B0EBED07CC}" dt="2024-09-24T17:15:50.514" v="5" actId="47"/>
        <pc:sldMkLst>
          <pc:docMk/>
          <pc:sldMk cId="2430167295" sldId="302"/>
        </pc:sldMkLst>
      </pc:sldChg>
      <pc:sldChg chg="del">
        <pc:chgData name="Lu Nuttall" userId="1c58fbf2-f7ea-46fe-bac0-226ba03935b1" providerId="ADAL" clId="{52BB3B50-9FB7-420C-8ACE-E9B0EBED07CC}" dt="2024-09-24T17:15:36.247" v="1" actId="47"/>
        <pc:sldMkLst>
          <pc:docMk/>
          <pc:sldMk cId="2075763619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2095-0C07-4BBD-90F1-DD9643773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28320-23ED-40E4-880A-FC23D274F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D0A65-244F-424C-942F-524DC2AA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CC052-C65F-4D48-9C45-93DBFE62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14B82-4CF2-4B30-AE08-74808BC2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69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0A70-754A-4A25-A76F-8E9D1941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6AB80-72EC-4130-BC75-99538155A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F6448-0B0F-4313-977B-19455E4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934B-929E-4DBE-9F45-36F74582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BAB1F-6ABA-4DD7-8893-2E6B0F93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2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F98BD-674C-443E-AF15-4E9A20CA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0BD49-74C2-4F91-A919-8B2FB40FC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08774-2363-43B3-BD77-365E1897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1EB3-180D-45CD-A78D-D713886E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F99E3-CBA6-430F-AAB3-2C65305D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6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61AA-636A-48FD-A810-D7A543E5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5061-BD24-4308-A00F-E43A2D8A4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C89E0-10FA-465E-A8FF-9B4CCF92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9BA3-0C4F-43A6-A149-0D38BA56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51FBB-BE5C-4FB8-839C-283F3683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89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7494-DD96-441A-ACE0-3080D19F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B55C1-C377-4E84-BDC4-9B8AE5F7F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28E80-C4B3-4CF4-970A-E4A65E84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F2E7-290D-4E27-A469-E560FF51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5BCDB-FE70-427A-B2B1-14417B5D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7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B9EA-C554-442E-A61A-A9112AE5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6806-8125-4845-85F2-C2BA8F791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D5658-F5DB-40D4-A669-4B9E46F63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0C339-6728-44DB-A4F3-0FA183B1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840FC-B784-4AAA-838C-543596BA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61AF9-6EB2-41FF-820E-DB0FCAFE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85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A85A-667F-4452-9086-4B36CC57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2433-6C3B-4FD3-9B3C-CFA99B5B6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FEFDE-CA65-4A26-846F-0522464A4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11772-5B56-4C83-B5C4-A79A838F8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B3A1C-A9F5-4CB0-BDB5-FBEF28F03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0E872-F5B4-4DFF-89E6-70B729E6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96417-A970-4C34-9081-0BEA9CA3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EC389-035D-433F-A7B6-59F8CE1F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9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B78A-459A-4EDB-9529-2DF05A69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19D65-6327-45DC-9AD5-6F324386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DF5CA-8471-4014-8CAD-BCB3C1A1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C6D08-FD39-41A4-B1A4-FA4F06F7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3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40D5F-669D-4BA5-A11E-9A95D95D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BA9C0-C51F-47A5-AB63-AC97C1F3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BE495-DD24-4FB7-8226-1C6934D4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12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CD32-EE17-4369-BE43-AB41B533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9D69-3F1F-4D88-968F-8F3D7CF2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4FE02-1DA3-4E7F-B58C-48E2D8819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F843C-3ADC-40BA-9543-000E1A73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C1961-03E5-4D43-8BE9-A55882C1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91484-EA09-474C-ADCE-3A689069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2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C708-5BAD-4090-A32E-7B87F649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B1135-511A-455F-807A-B0040413C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C2889-AE3B-4F47-B57C-7E550061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9E325-588A-4B90-8BEE-6F9EC8BC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87242-1778-4687-B8C8-BBCEC9E9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21053-185D-4306-B966-D06E5A76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17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95E39-487C-49F4-BFED-20D66AC9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7A184-35EB-45F0-956A-C1838C87B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25626-6B12-443F-AC01-CA22F9D41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AF014-97A1-4C51-B5A1-C7E02EF585B2}" type="datetimeFigureOut">
              <a:rPr lang="en-GB" smtClean="0"/>
              <a:t>24/09/2024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7CE44-3E47-4864-B1E0-76E86076A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7F21-BF1A-49DF-A31F-4E3E85BD3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C73B-19BD-4C86-8411-E64767B57A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32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FEAE79-6651-4628-B6B4-ED3E534FA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1435719"/>
            <a:ext cx="9951041" cy="39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E3B69-E266-4E70-BC5C-F0426A1B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7" y="587001"/>
            <a:ext cx="11628205" cy="56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F4068-6D67-49CF-84DB-59779C33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64" y="612572"/>
            <a:ext cx="11619271" cy="56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4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037061-99BB-4A63-9BD6-A23370747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1" y="643467"/>
            <a:ext cx="1022213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26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FD5F0-DA92-44CE-BE86-202843EFEF63}"/>
              </a:ext>
            </a:extLst>
          </p:cNvPr>
          <p:cNvSpPr txBox="1"/>
          <p:nvPr/>
        </p:nvSpPr>
        <p:spPr>
          <a:xfrm>
            <a:off x="704802" y="3355521"/>
            <a:ext cx="402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ji = </a:t>
            </a:r>
            <a:r>
              <a:rPr lang="en-GB" sz="2400" dirty="0">
                <a:solidFill>
                  <a:srgbClr val="FF0000"/>
                </a:solidFill>
              </a:rPr>
              <a:t>j</a:t>
            </a:r>
            <a:r>
              <a:rPr lang="en-GB" sz="2400" dirty="0"/>
              <a:t>eep</a:t>
            </a:r>
          </a:p>
          <a:p>
            <a:endParaRPr lang="en-GB" sz="2400" dirty="0"/>
          </a:p>
          <a:p>
            <a:r>
              <a:rPr lang="en-GB" sz="2400" dirty="0"/>
              <a:t>qi = </a:t>
            </a:r>
            <a:r>
              <a:rPr lang="en-GB" sz="2400" dirty="0">
                <a:solidFill>
                  <a:srgbClr val="FF0000"/>
                </a:solidFill>
              </a:rPr>
              <a:t>ch</a:t>
            </a:r>
            <a:r>
              <a:rPr lang="en-GB" sz="2400" dirty="0"/>
              <a:t>eap</a:t>
            </a:r>
          </a:p>
          <a:p>
            <a:endParaRPr lang="en-GB" sz="2400" dirty="0"/>
          </a:p>
          <a:p>
            <a:r>
              <a:rPr lang="en-GB" sz="2400" dirty="0"/>
              <a:t>xi = </a:t>
            </a:r>
            <a:r>
              <a:rPr lang="en-GB" sz="2400" dirty="0">
                <a:solidFill>
                  <a:srgbClr val="FF0000"/>
                </a:solidFill>
              </a:rPr>
              <a:t>sh</a:t>
            </a:r>
            <a:r>
              <a:rPr lang="en-GB" sz="2400" dirty="0"/>
              <a:t>eep</a:t>
            </a:r>
          </a:p>
          <a:p>
            <a:endParaRPr lang="en-GB" sz="2400" dirty="0"/>
          </a:p>
          <a:p>
            <a:r>
              <a:rPr lang="en-GB" sz="2400" dirty="0" err="1"/>
              <a:t>zi</a:t>
            </a:r>
            <a:r>
              <a:rPr lang="en-GB" sz="2400" dirty="0"/>
              <a:t> = ad</a:t>
            </a:r>
            <a:r>
              <a:rPr lang="en-GB" sz="2400" dirty="0">
                <a:solidFill>
                  <a:srgbClr val="FF0000"/>
                </a:solidFill>
              </a:rPr>
              <a:t>ds</a:t>
            </a:r>
          </a:p>
          <a:p>
            <a:endParaRPr lang="en-GB" sz="2400" dirty="0"/>
          </a:p>
          <a:p>
            <a:r>
              <a:rPr lang="en-GB" sz="2400" dirty="0"/>
              <a:t>ci = bi</a:t>
            </a:r>
            <a:r>
              <a:rPr lang="en-GB" sz="2400" dirty="0">
                <a:solidFill>
                  <a:srgbClr val="FF0000"/>
                </a:solidFill>
              </a:rPr>
              <a:t>ts 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F25B3-0395-4EB3-B2C6-06A5B80EF45A}"/>
              </a:ext>
            </a:extLst>
          </p:cNvPr>
          <p:cNvSpPr txBox="1"/>
          <p:nvPr/>
        </p:nvSpPr>
        <p:spPr>
          <a:xfrm>
            <a:off x="4833257" y="3265715"/>
            <a:ext cx="6155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si</a:t>
            </a:r>
            <a:r>
              <a:rPr lang="en-GB" sz="2400" dirty="0"/>
              <a:t> = s tongue pressed more forward</a:t>
            </a:r>
          </a:p>
          <a:p>
            <a:endParaRPr lang="en-GB" sz="2400" dirty="0"/>
          </a:p>
          <a:p>
            <a:r>
              <a:rPr lang="en-GB" sz="2400" dirty="0" err="1"/>
              <a:t>zhi</a:t>
            </a:r>
            <a:r>
              <a:rPr lang="en-GB" sz="2400" dirty="0"/>
              <a:t> = a</a:t>
            </a:r>
            <a:r>
              <a:rPr lang="en-GB" sz="2400" dirty="0">
                <a:solidFill>
                  <a:srgbClr val="FF0000"/>
                </a:solidFill>
              </a:rPr>
              <a:t>dj</a:t>
            </a:r>
            <a:r>
              <a:rPr lang="en-GB" sz="2400" dirty="0"/>
              <a:t>ure</a:t>
            </a:r>
          </a:p>
          <a:p>
            <a:endParaRPr lang="en-GB" sz="2400" dirty="0"/>
          </a:p>
          <a:p>
            <a:r>
              <a:rPr lang="en-GB" sz="2400" dirty="0"/>
              <a:t>chi = </a:t>
            </a:r>
            <a:r>
              <a:rPr lang="en-GB" sz="2400" dirty="0">
                <a:solidFill>
                  <a:srgbClr val="FF0000"/>
                </a:solidFill>
              </a:rPr>
              <a:t>ch</a:t>
            </a:r>
            <a:r>
              <a:rPr lang="en-GB" sz="2400" dirty="0"/>
              <a:t>irp</a:t>
            </a:r>
          </a:p>
          <a:p>
            <a:endParaRPr lang="en-GB" sz="2400" dirty="0"/>
          </a:p>
          <a:p>
            <a:r>
              <a:rPr lang="en-GB" sz="2400" dirty="0" err="1"/>
              <a:t>shi</a:t>
            </a:r>
            <a:r>
              <a:rPr lang="en-GB" sz="2400" dirty="0"/>
              <a:t> = </a:t>
            </a:r>
            <a:r>
              <a:rPr lang="en-GB" sz="2400" dirty="0">
                <a:solidFill>
                  <a:srgbClr val="FF0000"/>
                </a:solidFill>
              </a:rPr>
              <a:t>sh</a:t>
            </a:r>
            <a:r>
              <a:rPr lang="en-GB" sz="2400" dirty="0"/>
              <a:t>irt</a:t>
            </a:r>
          </a:p>
          <a:p>
            <a:endParaRPr lang="en-GB" sz="2400" dirty="0"/>
          </a:p>
          <a:p>
            <a:r>
              <a:rPr lang="en-GB" sz="2400" dirty="0" err="1"/>
              <a:t>ri</a:t>
            </a:r>
            <a:r>
              <a:rPr lang="en-GB" sz="2400" dirty="0"/>
              <a:t>  = mea</a:t>
            </a:r>
            <a:r>
              <a:rPr lang="en-GB" sz="2400" dirty="0">
                <a:solidFill>
                  <a:srgbClr val="FF0000"/>
                </a:solidFill>
              </a:rPr>
              <a:t>s</a:t>
            </a:r>
            <a:r>
              <a:rPr lang="en-GB" sz="2400" dirty="0"/>
              <a:t>ure  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7CECDDE-AE51-4DAF-8931-0448BCB5C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r="1065" b="8981"/>
          <a:stretch/>
        </p:blipFill>
        <p:spPr>
          <a:xfrm>
            <a:off x="76590" y="495640"/>
            <a:ext cx="9973748" cy="5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9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E4BD1F79-C34D-43C2-AC97-52901AF9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89" y="702252"/>
            <a:ext cx="5372100" cy="30352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A748FE9-D09F-47A2-A3AD-44EC0CCAE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8" y="643467"/>
            <a:ext cx="4596129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B96E8-1281-49A1-80D8-7EB9575790B3}"/>
              </a:ext>
            </a:extLst>
          </p:cNvPr>
          <p:cNvSpPr txBox="1"/>
          <p:nvPr/>
        </p:nvSpPr>
        <p:spPr>
          <a:xfrm>
            <a:off x="5332933" y="3959679"/>
            <a:ext cx="6252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Tone 1 like when you happy and shout out “</a:t>
            </a:r>
            <a:r>
              <a:rPr lang="en-GB" dirty="0" err="1">
                <a:solidFill>
                  <a:srgbClr val="00B0F0"/>
                </a:solidFill>
              </a:rPr>
              <a:t>yeeee</a:t>
            </a:r>
            <a:r>
              <a:rPr lang="en-GB" dirty="0">
                <a:solidFill>
                  <a:srgbClr val="00B0F0"/>
                </a:solidFill>
              </a:rPr>
              <a:t>” 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Tone 2 when you make a question “really?  What?”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Tone 3 has two part go down then up like “done it /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have it”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Tone 4 when you answer a question with yes or no. </a:t>
            </a:r>
          </a:p>
        </p:txBody>
      </p:sp>
    </p:spTree>
    <p:extLst>
      <p:ext uri="{BB962C8B-B14F-4D97-AF65-F5344CB8AC3E}">
        <p14:creationId xmlns:p14="http://schemas.microsoft.com/office/powerpoint/2010/main" val="380672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338EA5-F0C9-4121-88DF-6AAF711F3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b="171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D20AF247-5649-4DE4-BBDE-71081379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119062"/>
            <a:ext cx="6753225" cy="6619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D15CE5-793D-2376-D0F4-50452F2CC9E4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0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E94392-E42F-4163-B096-D374D3A18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76" y="0"/>
            <a:ext cx="4191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BDD249D4-7F10-445D-9045-C164122CD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41" y="0"/>
            <a:ext cx="3908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4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308BE0-2DB6-4D73-8BF8-7FC3169D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2" y="659369"/>
            <a:ext cx="608859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80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8E629B-C818-4642-A6F0-1A08E3DB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2" y="457398"/>
            <a:ext cx="11805855" cy="58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57F436C05CC4EA19FB004D814A2B5" ma:contentTypeVersion="13" ma:contentTypeDescription="Create a new document." ma:contentTypeScope="" ma:versionID="3664b34d86add54ead2cea7cb0672097">
  <xsd:schema xmlns:xsd="http://www.w3.org/2001/XMLSchema" xmlns:xs="http://www.w3.org/2001/XMLSchema" xmlns:p="http://schemas.microsoft.com/office/2006/metadata/properties" xmlns:ns3="155b0626-6766-41b9-8e6c-b8f0a0342d4b" xmlns:ns4="984062c8-1574-4c2e-ac4e-241f1252bd2a" targetNamespace="http://schemas.microsoft.com/office/2006/metadata/properties" ma:root="true" ma:fieldsID="c24d2e3558be1b32deb0162ea53018ba" ns3:_="" ns4:_="">
    <xsd:import namespace="155b0626-6766-41b9-8e6c-b8f0a0342d4b"/>
    <xsd:import namespace="984062c8-1574-4c2e-ac4e-241f1252bd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b0626-6766-41b9-8e6c-b8f0a0342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062c8-1574-4c2e-ac4e-241f1252bd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5E947E-1FAD-49F3-B949-9AD4E93F55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574F4B-1E03-4E64-A985-9D1DE6675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b0626-6766-41b9-8e6c-b8f0a0342d4b"/>
    <ds:schemaRef ds:uri="984062c8-1574-4c2e-ac4e-241f1252bd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150251-E5F8-43CF-B3E9-BF299221F97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88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 Nuttall</dc:creator>
  <cp:lastModifiedBy>Lu Nuttall</cp:lastModifiedBy>
  <cp:revision>6</cp:revision>
  <dcterms:created xsi:type="dcterms:W3CDTF">2020-10-16T20:02:22Z</dcterms:created>
  <dcterms:modified xsi:type="dcterms:W3CDTF">2024-09-24T17:16:54Z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cfb277-e402-4e8d-a57e-f9bc28430740_Enabled">
    <vt:lpwstr>true</vt:lpwstr>
  </property>
  <property fmtid="{D5CDD505-2E9C-101B-9397-08002B2CF9AE}" pid="3" name="MSIP_Label_62cfb277-e402-4e8d-a57e-f9bc28430740_SetDate">
    <vt:lpwstr>2023-09-09T09:32:43Z</vt:lpwstr>
  </property>
  <property fmtid="{D5CDD505-2E9C-101B-9397-08002B2CF9AE}" pid="4" name="MSIP_Label_62cfb277-e402-4e8d-a57e-f9bc28430740_Method">
    <vt:lpwstr>Privileged</vt:lpwstr>
  </property>
  <property fmtid="{D5CDD505-2E9C-101B-9397-08002B2CF9AE}" pid="5" name="MSIP_Label_62cfb277-e402-4e8d-a57e-f9bc28430740_Name">
    <vt:lpwstr>Public</vt:lpwstr>
  </property>
  <property fmtid="{D5CDD505-2E9C-101B-9397-08002B2CF9AE}" pid="6" name="MSIP_Label_62cfb277-e402-4e8d-a57e-f9bc28430740_SiteId">
    <vt:lpwstr>100b3c99-f3e2-4da0-9c8a-b9d345742c36</vt:lpwstr>
  </property>
  <property fmtid="{D5CDD505-2E9C-101B-9397-08002B2CF9AE}" pid="7" name="MSIP_Label_62cfb277-e402-4e8d-a57e-f9bc28430740_ActionId">
    <vt:lpwstr>cdd9f6c7-d0d2-4a36-a68e-a1d59cdd1189</vt:lpwstr>
  </property>
  <property fmtid="{D5CDD505-2E9C-101B-9397-08002B2CF9AE}" pid="8" name="MSIP_Label_62cfb277-e402-4e8d-a57e-f9bc28430740_ContentBits">
    <vt:lpwstr>0</vt:lpwstr>
  </property>
</Properties>
</file>