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C6FC-01C5-44A6-AE6C-382D0B6E1491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58C8-CDEF-49EB-BCB5-82334FFD7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32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C6FC-01C5-44A6-AE6C-382D0B6E1491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58C8-CDEF-49EB-BCB5-82334FFD7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99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C6FC-01C5-44A6-AE6C-382D0B6E1491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58C8-CDEF-49EB-BCB5-82334FFD7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35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C6FC-01C5-44A6-AE6C-382D0B6E1491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58C8-CDEF-49EB-BCB5-82334FFD7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915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C6FC-01C5-44A6-AE6C-382D0B6E1491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58C8-CDEF-49EB-BCB5-82334FFD7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98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C6FC-01C5-44A6-AE6C-382D0B6E1491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58C8-CDEF-49EB-BCB5-82334FFD7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44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C6FC-01C5-44A6-AE6C-382D0B6E1491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58C8-CDEF-49EB-BCB5-82334FFD7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389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C6FC-01C5-44A6-AE6C-382D0B6E1491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58C8-CDEF-49EB-BCB5-82334FFD7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79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C6FC-01C5-44A6-AE6C-382D0B6E1491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58C8-CDEF-49EB-BCB5-82334FFD7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876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C6FC-01C5-44A6-AE6C-382D0B6E1491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58C8-CDEF-49EB-BCB5-82334FFD7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236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C6FC-01C5-44A6-AE6C-382D0B6E1491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558C8-CDEF-49EB-BCB5-82334FFD7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983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5C6FC-01C5-44A6-AE6C-382D0B6E1491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558C8-CDEF-49EB-BCB5-82334FFD7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36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8163" y="1628800"/>
            <a:ext cx="6768752" cy="646331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GB" b="1" dirty="0" err="1"/>
              <a:t>穿chuān</a:t>
            </a:r>
            <a:r>
              <a:rPr lang="en-GB" b="1" dirty="0"/>
              <a:t> and 戴 </a:t>
            </a:r>
            <a:r>
              <a:rPr lang="en-GB" b="1" dirty="0" err="1"/>
              <a:t>dài</a:t>
            </a:r>
            <a:r>
              <a:rPr lang="en-GB" b="1" dirty="0"/>
              <a:t> </a:t>
            </a:r>
            <a:r>
              <a:rPr lang="en-GB" dirty="0"/>
              <a:t>both mean “to wear; to put on”.</a:t>
            </a:r>
            <a:br>
              <a:rPr lang="en-GB" dirty="0"/>
            </a:br>
            <a:r>
              <a:rPr lang="en-GB" dirty="0"/>
              <a:t>But put on the different body part you need to choose different verb.</a:t>
            </a:r>
          </a:p>
        </p:txBody>
      </p:sp>
      <p:pic>
        <p:nvPicPr>
          <p:cNvPr id="1028" name="Picture 4" descr="穿搭配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5131"/>
            <a:ext cx="4662194" cy="3609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戴搭配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378" y="2267842"/>
            <a:ext cx="4590325" cy="3602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619062" y="6021287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戴</a:t>
            </a:r>
            <a:r>
              <a:rPr lang="en-GB" sz="1200" dirty="0">
                <a:solidFill>
                  <a:srgbClr val="FF0000"/>
                </a:solidFill>
              </a:rPr>
              <a:t> </a:t>
            </a:r>
            <a:r>
              <a:rPr lang="en-GB" sz="1200" dirty="0" err="1">
                <a:solidFill>
                  <a:srgbClr val="FF0000"/>
                </a:solidFill>
              </a:rPr>
              <a:t>dài</a:t>
            </a:r>
            <a:r>
              <a:rPr lang="en-GB" sz="1200" dirty="0">
                <a:solidFill>
                  <a:srgbClr val="FF0000"/>
                </a:solidFill>
              </a:rPr>
              <a:t> is a verb used for Putting things or accessories on the head, face, neck, chest, arms, etc.</a:t>
            </a:r>
          </a:p>
        </p:txBody>
      </p:sp>
      <p:sp>
        <p:nvSpPr>
          <p:cNvPr id="4" name="Rectangle 3"/>
          <p:cNvSpPr/>
          <p:nvPr/>
        </p:nvSpPr>
        <p:spPr>
          <a:xfrm>
            <a:off x="-34736" y="588456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en-GB" sz="1200" b="1" dirty="0">
                <a:solidFill>
                  <a:srgbClr val="FF0000"/>
                </a:solidFill>
              </a:rPr>
              <a:t>穿 </a:t>
            </a:r>
            <a:r>
              <a:rPr lang="en-GB" sz="1200" b="1" dirty="0" err="1">
                <a:solidFill>
                  <a:srgbClr val="FF0000"/>
                </a:solidFill>
              </a:rPr>
              <a:t>chuān</a:t>
            </a:r>
            <a:r>
              <a:rPr lang="en-GB" sz="1200" b="1" dirty="0">
                <a:solidFill>
                  <a:srgbClr val="FF0000"/>
                </a:solidFill>
              </a:rPr>
              <a:t> </a:t>
            </a:r>
            <a:r>
              <a:rPr lang="en-GB" sz="1200" dirty="0">
                <a:solidFill>
                  <a:srgbClr val="FF0000"/>
                </a:solidFill>
              </a:rPr>
              <a:t>is used for wearing clothing such as tops, bottoms, shoes and </a:t>
            </a:r>
            <a:r>
              <a:rPr lang="en-GB" sz="1200" dirty="0" smtClean="0">
                <a:solidFill>
                  <a:srgbClr val="FF0000"/>
                </a:solidFill>
              </a:rPr>
              <a:t>socks. Basically </a:t>
            </a:r>
            <a:r>
              <a:rPr lang="en-GB" sz="1200" dirty="0">
                <a:solidFill>
                  <a:srgbClr val="FF0000"/>
                </a:solidFill>
              </a:rPr>
              <a:t>all clothing is worn by putting your body, arms or legs. But does not include any accessories</a:t>
            </a:r>
            <a:r>
              <a:rPr lang="en-GB" sz="1200" dirty="0" smtClean="0">
                <a:solidFill>
                  <a:srgbClr val="FF0000"/>
                </a:solidFill>
              </a:rPr>
              <a:t>.</a:t>
            </a:r>
          </a:p>
          <a:p>
            <a:pPr fontAlgn="base"/>
            <a:r>
              <a:rPr lang="en-GB" sz="1200" dirty="0">
                <a:solidFill>
                  <a:schemeClr val="accent2">
                    <a:lumMod val="75000"/>
                  </a:schemeClr>
                </a:solidFill>
              </a:rPr>
              <a:t>In addition to meaning “to wear”, it also means “</a:t>
            </a:r>
            <a:r>
              <a:rPr lang="en-GB" sz="1200" b="1" dirty="0">
                <a:solidFill>
                  <a:schemeClr val="accent2">
                    <a:lumMod val="75000"/>
                  </a:schemeClr>
                </a:solidFill>
              </a:rPr>
              <a:t>to pierce and to go through</a:t>
            </a:r>
            <a:r>
              <a:rPr lang="en-GB" sz="1200" dirty="0">
                <a:solidFill>
                  <a:schemeClr val="accent2">
                    <a:lumMod val="75000"/>
                  </a:schemeClr>
                </a:solidFill>
              </a:rPr>
              <a:t>”.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1905"/>
            <a:ext cx="3711772" cy="1704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4262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 Huang</dc:creator>
  <cp:lastModifiedBy>Susanna Huang</cp:lastModifiedBy>
  <cp:revision>1</cp:revision>
  <dcterms:created xsi:type="dcterms:W3CDTF">2024-11-25T13:35:13Z</dcterms:created>
  <dcterms:modified xsi:type="dcterms:W3CDTF">2024-11-25T13:35:52Z</dcterms:modified>
</cp:coreProperties>
</file>